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20"/>
  </p:sldMasterIdLst>
  <p:notesMasterIdLst>
    <p:notesMasterId r:id="rId26"/>
  </p:notesMasterIdLst>
  <p:handoutMasterIdLst>
    <p:handoutMasterId r:id="rId27"/>
  </p:handoutMasterIdLst>
  <p:sldIdLst>
    <p:sldId id="271" r:id="rId21"/>
    <p:sldId id="2134806366" r:id="rId22"/>
    <p:sldId id="2134806400" r:id="rId23"/>
    <p:sldId id="2134806401" r:id="rId24"/>
    <p:sldId id="2134806342" r:id="rId25"/>
  </p:sldIdLst>
  <p:sldSz cx="9144000" cy="5143500" type="screen16x9"/>
  <p:notesSz cx="6858000" cy="9144000"/>
  <p:embeddedFontLst>
    <p:embeddedFont>
      <p:font typeface="Ericsson Hilda" pitchFamily="2" charset="0"/>
      <p:regular r:id="rId28"/>
      <p:bold r:id="rId29"/>
    </p:embeddedFont>
    <p:embeddedFont>
      <p:font typeface="Ericsson Hilda Light" pitchFamily="2" charset="0"/>
      <p:regular r:id="rId30"/>
    </p:embeddedFont>
    <p:embeddedFont>
      <p:font typeface="Ericsson Technical Icons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135000" indent="-135000" algn="l" rtl="0" eaLnBrk="1" fontAlgn="base" hangingPunct="1">
      <a:spcBef>
        <a:spcPts val="225"/>
      </a:spcBef>
      <a:spcAft>
        <a:spcPct val="0"/>
      </a:spcAft>
      <a:buClrTx/>
      <a:buFont typeface="Ericsson Hilda" panose="00000500000000000000" pitchFamily="2" charset="0"/>
      <a:buChar char="●"/>
      <a:defRPr sz="1500" kern="1000" spc="-23">
        <a:solidFill>
          <a:schemeClr val="tx1"/>
        </a:solidFill>
        <a:latin typeface="+mn-lt"/>
        <a:ea typeface="+mn-ea"/>
        <a:cs typeface="+mn-cs"/>
      </a:defRPr>
    </a:lvl1pPr>
    <a:lvl2pPr marL="272700" indent="-135000" algn="l" rtl="0" eaLnBrk="1" fontAlgn="base" hangingPunct="1">
      <a:spcBef>
        <a:spcPts val="225"/>
      </a:spcBef>
      <a:spcAft>
        <a:spcPct val="0"/>
      </a:spcAft>
      <a:buClrTx/>
      <a:buFont typeface="Ericsson Hilda" panose="00000500000000000000" pitchFamily="2" charset="0"/>
      <a:buChar char="●"/>
      <a:defRPr sz="1500" kern="1000" spc="-23">
        <a:solidFill>
          <a:schemeClr val="tx1"/>
        </a:solidFill>
        <a:latin typeface="+mn-lt"/>
      </a:defRPr>
    </a:lvl2pPr>
    <a:lvl3pPr marL="407700" indent="-135000" algn="l" rtl="0" eaLnBrk="1" fontAlgn="base" hangingPunct="1">
      <a:spcBef>
        <a:spcPts val="225"/>
      </a:spcBef>
      <a:spcAft>
        <a:spcPct val="0"/>
      </a:spcAft>
      <a:buClrTx/>
      <a:buFont typeface="Ericsson Hilda" panose="00000500000000000000" pitchFamily="2" charset="0"/>
      <a:buChar char="●"/>
      <a:defRPr sz="1500" kern="1000" spc="-23">
        <a:solidFill>
          <a:schemeClr val="tx1"/>
        </a:solidFill>
        <a:latin typeface="+mn-lt"/>
      </a:defRPr>
    </a:lvl3pPr>
    <a:lvl4pPr marL="542700" indent="-135000" algn="l" rtl="0" eaLnBrk="1" fontAlgn="base" hangingPunct="1">
      <a:spcBef>
        <a:spcPts val="225"/>
      </a:spcBef>
      <a:spcAft>
        <a:spcPct val="0"/>
      </a:spcAft>
      <a:buClrTx/>
      <a:buFont typeface="Ericsson Hilda" panose="00000500000000000000" pitchFamily="2" charset="0"/>
      <a:buChar char="●"/>
      <a:defRPr sz="1500" kern="1000" spc="-23">
        <a:solidFill>
          <a:schemeClr val="tx1"/>
        </a:solidFill>
        <a:latin typeface="+mn-lt"/>
      </a:defRPr>
    </a:lvl4pPr>
    <a:lvl5pPr marL="677700" indent="-135000" algn="l" rtl="0" eaLnBrk="1" fontAlgn="base" hangingPunct="1">
      <a:spcBef>
        <a:spcPts val="225"/>
      </a:spcBef>
      <a:spcAft>
        <a:spcPct val="0"/>
      </a:spcAft>
      <a:buClrTx/>
      <a:buFont typeface="Ericsson Hilda" panose="00000500000000000000" pitchFamily="2" charset="0"/>
      <a:buChar char="●"/>
      <a:defRPr sz="1500" kern="1000" spc="-23">
        <a:solidFill>
          <a:schemeClr val="tx1"/>
        </a:solidFill>
        <a:latin typeface="+mn-lt"/>
      </a:defRPr>
    </a:lvl5pPr>
    <a:lvl6pPr marL="677700" indent="-135000" algn="l" rtl="0" eaLnBrk="1" fontAlgn="base" hangingPunct="1">
      <a:spcBef>
        <a:spcPts val="225"/>
      </a:spcBef>
      <a:spcAft>
        <a:spcPct val="0"/>
      </a:spcAft>
      <a:buClrTx/>
      <a:buFont typeface="Ericsson Hilda" panose="00000500000000000000" pitchFamily="2" charset="0"/>
      <a:buChar char="●"/>
      <a:defRPr sz="1500">
        <a:solidFill>
          <a:schemeClr val="tx1"/>
        </a:solidFill>
        <a:latin typeface="+mn-lt"/>
      </a:defRPr>
    </a:lvl6pPr>
    <a:lvl7pPr marL="677700" indent="-135000" algn="l" rtl="0" eaLnBrk="1" fontAlgn="base" hangingPunct="1">
      <a:spcBef>
        <a:spcPts val="225"/>
      </a:spcBef>
      <a:spcAft>
        <a:spcPct val="0"/>
      </a:spcAft>
      <a:buClrTx/>
      <a:buFont typeface="Ericsson Hilda" panose="00000500000000000000" pitchFamily="2" charset="0"/>
      <a:buChar char="●"/>
      <a:defRPr sz="1500">
        <a:solidFill>
          <a:schemeClr val="tx1"/>
        </a:solidFill>
        <a:latin typeface="+mn-lt"/>
      </a:defRPr>
    </a:lvl7pPr>
    <a:lvl8pPr marL="677700" indent="-135000" algn="l" rtl="0" eaLnBrk="1" fontAlgn="base" hangingPunct="1">
      <a:spcBef>
        <a:spcPts val="225"/>
      </a:spcBef>
      <a:spcAft>
        <a:spcPct val="0"/>
      </a:spcAft>
      <a:buClrTx/>
      <a:buFont typeface="Ericsson Hilda" panose="00000500000000000000" pitchFamily="2" charset="0"/>
      <a:buChar char="●"/>
      <a:defRPr sz="1500">
        <a:solidFill>
          <a:schemeClr val="tx1"/>
        </a:solidFill>
        <a:latin typeface="+mn-lt"/>
      </a:defRPr>
    </a:lvl8pPr>
    <a:lvl9pPr marL="677700" indent="-135000" algn="l" rtl="0" eaLnBrk="1" fontAlgn="base" hangingPunct="1">
      <a:spcBef>
        <a:spcPts val="225"/>
      </a:spcBef>
      <a:spcAft>
        <a:spcPct val="0"/>
      </a:spcAft>
      <a:buClrTx/>
      <a:buFont typeface="Ericsson Hilda" panose="00000500000000000000" pitchFamily="2" charset="0"/>
      <a:buChar char="●"/>
      <a:defRPr sz="150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F3"/>
    <a:srgbClr val="000000"/>
    <a:srgbClr val="BE94DC"/>
    <a:srgbClr val="0FC273"/>
    <a:srgbClr val="FFFFFF"/>
    <a:srgbClr val="FF570E"/>
    <a:srgbClr val="6B6B6B"/>
    <a:srgbClr val="FF3231"/>
    <a:srgbClr val="FF8E0D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0332" autoAdjust="0"/>
    <p:restoredTop sz="75638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.xml"/><Relationship Id="rId34" Type="http://schemas.openxmlformats.org/officeDocument/2006/relationships/font" Target="fonts/font7.fntdata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Test document 2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1551-192072 Uen, Rev PA1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Test document 2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1551-192072 Uen, Rev PA1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Test document 2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1551-192072 Uen, Rev PA1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Mock up: https://</a:t>
            </a:r>
            <a:r>
              <a:rPr lang="en-GB" dirty="0" err="1"/>
              <a:t>dzone.com</a:t>
            </a:r>
            <a:r>
              <a:rPr lang="en-GB" dirty="0"/>
              <a:t>/articles/27-open-source-web-ui-mockup-tools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Test document 2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1551-192072 Uen, Rev PA1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Test document 2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1551-192072 Uen, Rev PA1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7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D1288D-6C72-4971-B895-27E90722A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8" y="357188"/>
            <a:ext cx="6265070" cy="2593182"/>
          </a:xfrm>
        </p:spPr>
        <p:txBody>
          <a:bodyPr/>
          <a:lstStyle>
            <a:lvl1pPr>
              <a:lnSpc>
                <a:spcPct val="85000"/>
              </a:lnSpc>
              <a:defRPr sz="6000" b="0" kern="1400" spc="-120" baseline="0"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9569" y="3112294"/>
            <a:ext cx="4104086" cy="1565672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</a:t>
            </a:r>
            <a:r>
              <a:rPr lang="en-US"/>
              <a:t>/subtitle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80348" y="4698000"/>
            <a:ext cx="1432859" cy="1971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9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6172200" y="4698000"/>
            <a:ext cx="1886281" cy="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9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08964" y="4698000"/>
            <a:ext cx="673127" cy="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9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D76AC379-37ED-447F-84CF-99B2FA694549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54000" rIns="54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50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8" y="357188"/>
            <a:ext cx="6265069" cy="259318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45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Light 60pt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White</a:t>
            </a:r>
            <a:r>
              <a:rPr lang="en-US"/>
              <a:t>, </a:t>
            </a:r>
            <a:br>
              <a:rPr lang="en-US"/>
            </a:br>
            <a:r>
              <a:rPr lang="en-US"/>
              <a:t>max </a:t>
            </a:r>
            <a:r>
              <a:rPr lang="en-US" dirty="0"/>
              <a:t>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9569" y="3112294"/>
            <a:ext cx="4104085" cy="1565672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08DADFB-44CC-4810-9193-0C9F586CE666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D43E7348-8416-489B-BE04-7F7E297D06E0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20F1184-2943-4F17-9C57-995EA2003751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8186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8" y="357188"/>
            <a:ext cx="6265070" cy="259318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45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Light 60pt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Black</a:t>
            </a:r>
            <a:r>
              <a:rPr lang="en-US"/>
              <a:t>, </a:t>
            </a:r>
            <a:br>
              <a:rPr lang="en-US"/>
            </a:br>
            <a:r>
              <a:rPr lang="en-US"/>
              <a:t>max </a:t>
            </a:r>
            <a:r>
              <a:rPr lang="en-US" dirty="0"/>
              <a:t>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9569" y="3112294"/>
            <a:ext cx="4104086" cy="1565672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Black, Ericsson Hilda 20pt</a:t>
            </a: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280FD398-9480-44AE-B01C-23BDC7D4B6B7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17688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9" y="357188"/>
            <a:ext cx="6265069" cy="259318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45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Light 60pt, Ericsson Black</a:t>
            </a:r>
            <a:r>
              <a:rPr lang="en-US"/>
              <a:t>, </a:t>
            </a:r>
            <a:br>
              <a:rPr lang="en-US"/>
            </a:br>
            <a:r>
              <a:rPr lang="en-US"/>
              <a:t>max </a:t>
            </a:r>
            <a:r>
              <a:rPr lang="en-US" dirty="0"/>
              <a:t>4-lines</a:t>
            </a:r>
          </a:p>
        </p:txBody>
      </p:sp>
      <p:sp>
        <p:nvSpPr>
          <p:cNvPr id="4" name="FirstDividerHider">
            <a:extLst>
              <a:ext uri="{FF2B5EF4-FFF2-40B4-BE49-F238E27FC236}">
                <a16:creationId xmlns:a16="http://schemas.microsoft.com/office/drawing/2014/main" id="{EBCE69E9-15BF-463F-B5D4-3C1F6E9F6B53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396437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rstDividerHider">
            <a:extLst>
              <a:ext uri="{FF2B5EF4-FFF2-40B4-BE49-F238E27FC236}">
                <a16:creationId xmlns:a16="http://schemas.microsoft.com/office/drawing/2014/main" id="{1B42E3D4-F1BA-4FA4-8629-042A5D955B23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3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69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CA0A38D4-B093-4CE6-9935-648A137BFECE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4000" rIns="54000"/>
          <a:lstStyle/>
          <a:p>
            <a:pPr>
              <a:spcBef>
                <a:spcPct val="50000"/>
              </a:spcBef>
              <a:defRPr/>
            </a:pPr>
            <a:endParaRPr lang="en-US" sz="1125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69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6BFCB29-C939-4442-981C-DE6A97866D13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978B6FD7-D566-4324-9B1C-66F537CA898F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CDFB9A14-FAD3-478A-957D-C7B532F6669C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73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4000" rIns="54000"/>
          <a:lstStyle/>
          <a:p>
            <a:pPr>
              <a:spcBef>
                <a:spcPct val="50000"/>
              </a:spcBef>
              <a:defRPr/>
            </a:pPr>
            <a:endParaRPr lang="en-US" sz="1125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69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4262351-4A54-4EAA-990E-D909E1CAD758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BC892E96-3A1D-4452-8203-F1497F8AAA5F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6AD250A-4DBC-40DE-AFFC-E7624FE87538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4000" rIns="54000"/>
          <a:lstStyle/>
          <a:p>
            <a:pPr>
              <a:spcBef>
                <a:spcPct val="50000"/>
              </a:spcBef>
              <a:defRPr/>
            </a:pPr>
            <a:endParaRPr lang="en-US" sz="1125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69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28B6DA1-0170-4C5B-ABCB-83F1E4B0ECBB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EFDAF5C3-5C3F-40F5-AA9B-BC86F8E993C4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DDC2944-9064-423F-8989-C84E9A8FA793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59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4000" rIns="54000"/>
          <a:lstStyle/>
          <a:p>
            <a:pPr>
              <a:spcBef>
                <a:spcPct val="50000"/>
              </a:spcBef>
              <a:defRPr/>
            </a:pPr>
            <a:endParaRPr lang="en-US" sz="1125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69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F93BC53-EE81-4467-94F1-401BB6631310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8D269AC8-C3D1-4E2A-BE48-749B95D2F270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8FE6F9E-68CB-4EDC-92EF-E3371EEA23DA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83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4000" rIns="54000"/>
          <a:lstStyle/>
          <a:p>
            <a:pPr>
              <a:spcBef>
                <a:spcPct val="50000"/>
              </a:spcBef>
              <a:defRPr/>
            </a:pPr>
            <a:endParaRPr lang="en-US" sz="1125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69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64BC3BB-EB1F-4C03-845A-197D7CB3D7FF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B42AFC5D-B8F9-4F69-A094-FBCD00703DB9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0F60CD3-0F2D-42D6-B39D-C861213831E0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14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white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327327-50E0-4AA3-A3F9-F297582FC7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8" y="357188"/>
            <a:ext cx="6265070" cy="2592000"/>
          </a:xfrm>
        </p:spPr>
        <p:txBody>
          <a:bodyPr/>
          <a:lstStyle>
            <a:lvl1pPr>
              <a:lnSpc>
                <a:spcPct val="85000"/>
              </a:lnSpc>
              <a:defRPr sz="6000" b="0" kern="1400" spc="-1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9569" y="3112294"/>
            <a:ext cx="4104086" cy="1565672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</a:t>
            </a:r>
            <a:r>
              <a:rPr lang="en-US"/>
              <a:t>/subtitle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80348" y="4698000"/>
            <a:ext cx="1432859" cy="1971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72200" y="4698000"/>
            <a:ext cx="1886281" cy="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9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08964" y="4698000"/>
            <a:ext cx="673127" cy="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9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DFBA61-B916-44BD-A1D9-F41D32B7BCB6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7510E8EF-8700-4452-BAD5-3E01466D1D9C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15" name="FirstDividerHider">
            <a:extLst>
              <a:ext uri="{FF2B5EF4-FFF2-40B4-BE49-F238E27FC236}">
                <a16:creationId xmlns:a16="http://schemas.microsoft.com/office/drawing/2014/main" id="{27FCDB26-E6AD-44EC-BD53-56F02C5E322F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32647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4000" rIns="54000"/>
          <a:lstStyle/>
          <a:p>
            <a:pPr>
              <a:spcBef>
                <a:spcPct val="50000"/>
              </a:spcBef>
              <a:defRPr/>
            </a:pPr>
            <a:endParaRPr lang="en-US" sz="1125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69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E432ACF-022C-4E4D-A91E-50BCA41421CC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B10BFA44-B523-4947-B1C0-FAFDD362B9EB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5B4E638F-9BC6-4741-A3D8-E259C93F0F0D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464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4000" rIns="54000"/>
          <a:lstStyle/>
          <a:p>
            <a:pPr>
              <a:spcBef>
                <a:spcPct val="50000"/>
              </a:spcBef>
              <a:defRPr/>
            </a:pPr>
            <a:endParaRPr lang="en-US" sz="1125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69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A859F72-32B2-47EB-8CB5-BCF639CDADF5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F920A953-8FD7-44E3-A65B-8BD9791762DD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4EDD5C80-CD72-4597-8F70-395B8174120F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13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9569" y="1383506"/>
            <a:ext cx="8424863" cy="329445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16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9" y="357188"/>
            <a:ext cx="7891463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9569" y="1383506"/>
            <a:ext cx="8424863" cy="329445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presentations using short and crisp headings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9568" y="1383506"/>
            <a:ext cx="6265070" cy="329445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5902C4D-6221-4E36-A2F9-055DD2942060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9" y="357188"/>
            <a:ext cx="4104085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Eri.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59569" y="1383507"/>
            <a:ext cx="4104085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/>
              <a:t>     Click icon to add picture</a:t>
            </a: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DD81FA4-E9EC-4B93-8FAA-8C7EE9DC027E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347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80347" y="1383507"/>
            <a:ext cx="4104084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D51E95B-B5A6-40B6-97CB-5F0FE563EB1D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7611CB61-7C28-40BB-96C4-864897C7E4D6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FF233E17-CA98-40A3-BA47-478F1A44B299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73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680347" y="357188"/>
            <a:ext cx="3693272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80347" y="1383507"/>
            <a:ext cx="4104084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/>
              <a:t>      Click icon to add picture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137CA89-AFF7-46A6-A978-5D6CF4C2A39A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E6A1B5C4-5D92-4EDD-AC86-171423661177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7D53C9C0-925C-4E10-98AB-FC8F3B8CF044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981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359569" y="1383506"/>
            <a:ext cx="4104085" cy="329445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680347" y="1383506"/>
            <a:ext cx="4104084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FC069469-B901-4D57-931D-28C54CC1A9B4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6894424-A363-4771-BFDF-A3CD35CCD7D5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840142" y="1383506"/>
            <a:ext cx="1944290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680347" y="1383506"/>
            <a:ext cx="1944291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0E7BBCA-E768-4FD9-82EA-328297783367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CEDF1A45-531C-48CD-A2AB-486D2D9A1B22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A72F0A55-0A74-4EC8-A6C3-6ADA907353CE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22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84C4A2-9E83-4451-8F6C-F4FA7B70C70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8" y="357188"/>
            <a:ext cx="6265070" cy="259318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</a:t>
            </a:r>
            <a:r>
              <a:rPr lang="en-US"/>
              <a:t>page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Light 80pt, max 3-lines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9569" y="3112294"/>
            <a:ext cx="4104084" cy="156567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Speaker,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Black, Ericsson Hilda 20pt</a:t>
            </a:r>
          </a:p>
        </p:txBody>
      </p:sp>
      <p:sp>
        <p:nvSpPr>
          <p:cNvPr id="13" name="FirstDividerHider">
            <a:extLst>
              <a:ext uri="{FF2B5EF4-FFF2-40B4-BE49-F238E27FC236}">
                <a16:creationId xmlns:a16="http://schemas.microsoft.com/office/drawing/2014/main" id="{417661C0-2F80-41FC-8827-508BB33F9230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322578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59569" y="3113448"/>
            <a:ext cx="4104085" cy="156567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59569" y="1383506"/>
            <a:ext cx="4104085" cy="15668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1D7684-BC36-44BA-9074-E0D05038847F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1341744C-A34E-46AD-A87B-AF9E53B4CD23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1954EF9A-E11E-4334-BC30-2E9405F508E0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202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680347" y="3112293"/>
            <a:ext cx="4104084" cy="156567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81729" y="1383506"/>
            <a:ext cx="4104084" cy="15668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27D3F0D-C903-4314-9038-82A30CA70290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7D15F751-0DED-4E75-8A51-F186FDB2E214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0B9F5F07-6E63-456E-AAB2-A105F6BE39DE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64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2519363" y="1383506"/>
            <a:ext cx="6265069" cy="15668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519363" y="3112293"/>
            <a:ext cx="6265069" cy="156567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421DB2A-3017-4E73-8332-6B8D884A5493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2C539A4E-24A7-4CC0-88A1-CAA8E740E953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A3A86C7D-7D12-4BF6-8892-EF043F36E2EA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286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680348" y="3112293"/>
            <a:ext cx="4104084" cy="156567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59569" y="3112294"/>
            <a:ext cx="4104085" cy="1565672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5A81C5-0588-4509-B7B9-9497297F88ED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3AC80D5F-46B3-46CA-B510-4D93DD4E1E33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54A68D25-E1D7-496F-BC83-0E0E9B8A021B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546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3248969" y="1383507"/>
            <a:ext cx="2646000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139700" y="1383507"/>
            <a:ext cx="2646000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8237" y="1383124"/>
            <a:ext cx="2646000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AC196E52-E59E-4B6E-A460-EE83DBBB6CF8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CABEA97C-68C1-4FF0-BE0B-B792D9655202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2519362" y="1383506"/>
            <a:ext cx="1944292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680348" y="1383506"/>
            <a:ext cx="1944290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841333" y="1383506"/>
            <a:ext cx="1943099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815D3F0-43E8-418F-A5E4-30F31668DC0E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9BD81AF1-E404-4F6B-8BC2-66F7B9461543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EDCD44CA-6216-40D7-A43C-C84DC0870CD0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068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59569" y="1383506"/>
            <a:ext cx="1944291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519362" y="1383506"/>
            <a:ext cx="1944292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4680347" y="1383505"/>
            <a:ext cx="1944291" cy="329446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840142" y="1383506"/>
            <a:ext cx="1944290" cy="329446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73C0FEF0-FBBB-469A-8EF6-CF3DD2D13C4C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7A387F2-835E-495C-A46F-E0BAED03A9A5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59569" y="1383506"/>
            <a:ext cx="1944291" cy="3294459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1875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1875">
                <a:latin typeface="+mj-lt"/>
              </a:defRPr>
            </a:lvl2pPr>
            <a:lvl3pPr marL="257175" indent="0">
              <a:buFont typeface="Ericsson Hilda Light" panose="020B0604020202020204" pitchFamily="34" charset="0"/>
              <a:buNone/>
              <a:defRPr sz="1875">
                <a:latin typeface="+mj-lt"/>
              </a:defRPr>
            </a:lvl3pPr>
            <a:lvl4pPr marL="514350" indent="0">
              <a:buFont typeface="Ericsson Hilda Light" panose="020B0604020202020204" pitchFamily="34" charset="0"/>
              <a:buNone/>
              <a:defRPr sz="1875">
                <a:latin typeface="+mj-lt"/>
              </a:defRPr>
            </a:lvl4pPr>
            <a:lvl5pPr marL="771525" indent="0">
              <a:buFont typeface="Ericsson Hilda Light" panose="020B0604020202020204" pitchFamily="34" charset="0"/>
              <a:buNone/>
              <a:defRPr sz="1875">
                <a:latin typeface="+mj-lt"/>
              </a:defRPr>
            </a:lvl5pPr>
          </a:lstStyle>
          <a:p>
            <a:pPr lvl="0"/>
            <a:r>
              <a:rPr kumimoji="0" lang="en-US" sz="1875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1875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519363" y="3112294"/>
            <a:ext cx="1944291" cy="1565672"/>
          </a:xfrm>
          <a:prstGeom prst="rect">
            <a:avLst/>
          </a:prstGeom>
        </p:spPr>
        <p:txBody>
          <a:bodyPr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4680347" y="3112294"/>
            <a:ext cx="1944291" cy="1565672"/>
          </a:xfrm>
          <a:prstGeom prst="rect">
            <a:avLst/>
          </a:prstGeom>
        </p:spPr>
        <p:txBody>
          <a:bodyPr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840142" y="3112294"/>
            <a:ext cx="1944290" cy="1565672"/>
          </a:xfrm>
          <a:prstGeom prst="rect">
            <a:avLst/>
          </a:prstGeom>
        </p:spPr>
        <p:txBody>
          <a:bodyPr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07CDD62-B47C-43AB-8BA0-F875DF45681E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E41105B3-26E3-4093-B9C6-2D690D3605C5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18C6E5A5-2F53-43D5-8F46-313E672024E6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090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59569" y="3112294"/>
            <a:ext cx="1944291" cy="1565672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519362" y="3112294"/>
            <a:ext cx="1944292" cy="1565672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4680347" y="3112294"/>
            <a:ext cx="1944291" cy="1565672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841333" y="3112294"/>
            <a:ext cx="1943099" cy="1565672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2963A4D-3277-42A5-8919-305DE5AD9247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7D167546-A289-49E2-9308-C794C49D1E15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E1242BA1-7F88-4EA2-ACA1-05CEF1F3A57D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695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361242" y="1383506"/>
            <a:ext cx="4104085" cy="15668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4682021" y="1385793"/>
            <a:ext cx="4104085" cy="15668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682021" y="3113966"/>
            <a:ext cx="4104085" cy="156567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1242" y="3114448"/>
            <a:ext cx="4104085" cy="15668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9C216632-45B3-4DE2-AF61-441EA0B946E1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5B2537ED-0985-4CA8-A865-C2C6DFCB18EB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white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8FADF5-0F2E-41A5-9C74-2E60F7AC89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8" y="357187"/>
            <a:ext cx="6265070" cy="2592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</a:t>
            </a:r>
            <a:r>
              <a:rPr lang="en-US"/>
              <a:t>page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Light 80pt, max 3-lines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9568" y="3112294"/>
            <a:ext cx="4104085" cy="156567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Speaker,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66A1512-27D5-4CA8-94C5-10E56C30705D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0FC4ED1A-E71E-4FE0-819B-837CEDE4CF88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30276571-778A-43C8-820D-4E055433343F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663325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8" y="357188"/>
            <a:ext cx="626507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361170" y="1383506"/>
            <a:ext cx="1944292" cy="1566863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4682413" y="1383505"/>
            <a:ext cx="1944290" cy="1566863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361171" y="3113351"/>
            <a:ext cx="1944292" cy="1565672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4682365" y="3113434"/>
            <a:ext cx="1944290" cy="1564719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 marL="771525" indent="0">
              <a:buNone/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519876" y="1383505"/>
            <a:ext cx="1944291" cy="1566863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2520967" y="3113896"/>
            <a:ext cx="1944290" cy="1565672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1744" y="1383506"/>
            <a:ext cx="1944290" cy="1566863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6841744" y="3113896"/>
            <a:ext cx="1944290" cy="1565672"/>
          </a:xfrm>
          <a:prstGeom prst="rect">
            <a:avLst/>
          </a:prstGeom>
        </p:spPr>
        <p:txBody>
          <a:bodyPr lIns="72000" tIns="36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rgbClr val="1A1816"/>
                </a:solidFill>
                <a:latin typeface="+mn-lt"/>
              </a:rPr>
              <a:t>  |  2020-01-07  |  Global Tech Talent Program Kick-Off  |  Ericsson Internal  |  Page </a:t>
            </a:r>
            <a:fld id="{C3728381-D570-4171-8DBE-2A7986123823}" type="slidenum">
              <a:rPr lang="en-US" sz="600" b="0" i="0" u="none" smtClean="0">
                <a:solidFill>
                  <a:srgbClr val="1A1816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rgbClr val="1A1816"/>
                </a:solidFill>
                <a:latin typeface="+mn-lt"/>
              </a:rPr>
              <a:t> of 11</a:t>
            </a:r>
          </a:p>
        </p:txBody>
      </p:sp>
      <p:sp>
        <p:nvSpPr>
          <p:cNvPr id="16" name="FirstDividerHider">
            <a:extLst>
              <a:ext uri="{FF2B5EF4-FFF2-40B4-BE49-F238E27FC236}">
                <a16:creationId xmlns:a16="http://schemas.microsoft.com/office/drawing/2014/main" id="{440C0979-D90E-4CC1-9A55-E0FC60A30731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03860" y="3231900"/>
            <a:ext cx="4536281" cy="260604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0172" y="2140584"/>
            <a:ext cx="872359" cy="87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03860" y="3231900"/>
            <a:ext cx="4536281" cy="260604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1382" y="2131703"/>
            <a:ext cx="881240" cy="8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359569" y="107173"/>
            <a:ext cx="8424862" cy="50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27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050" b="1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  <a:endParaRPr lang="en-US" sz="1125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050" b="1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05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050" err="1">
                <a:solidFill>
                  <a:schemeClr val="tx1"/>
                </a:solidFill>
              </a:rPr>
              <a:t>abcdefghijklmnopqrstuvwxyz</a:t>
            </a:r>
            <a:r>
              <a:rPr lang="en-US" sz="105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050" err="1">
                <a:solidFill>
                  <a:schemeClr val="tx1"/>
                </a:solidFill>
              </a:rPr>
              <a:t>ẀẁẃẄẅỲỳ</a:t>
            </a:r>
            <a:r>
              <a:rPr lang="en-US" sz="105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05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05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05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05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05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050" b="1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050" b="1" err="1">
                <a:solidFill>
                  <a:schemeClr val="tx1"/>
                </a:solidFill>
              </a:rPr>
              <a:t>abcdefghijklmnopqrstuvwxyz</a:t>
            </a:r>
            <a:r>
              <a:rPr lang="en-US" sz="1050" b="1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050" b="1" err="1">
                <a:solidFill>
                  <a:schemeClr val="tx1"/>
                </a:solidFill>
              </a:rPr>
              <a:t>ẀẁẃẄẅỲỳ</a:t>
            </a:r>
            <a:r>
              <a:rPr lang="en-US" sz="1050" b="1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050" b="1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050" b="1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050">
                <a:solidFill>
                  <a:schemeClr val="tx1"/>
                </a:solidFill>
                <a:latin typeface="Ericsson Hilda" panose="00000500000000000000" pitchFamily="2" charset="0"/>
              </a:rPr>
              <a:t> </a:t>
            </a:r>
            <a:r>
              <a:rPr lang="en-US" sz="1050" b="1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050" b="1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05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05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05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05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0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05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05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05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05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05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05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05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05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050" b="1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050" b="1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050" b="1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050" b="1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050" b="1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050" b="1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050" b="1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050" b="1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050" b="1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050" b="1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050" b="1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050" b="1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050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4000" rIns="54000"/>
          <a:lstStyle/>
          <a:p>
            <a:pPr>
              <a:spcBef>
                <a:spcPct val="50000"/>
              </a:spcBef>
              <a:defRPr/>
            </a:pPr>
            <a:endParaRPr lang="en-US" sz="1125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8" y="357188"/>
            <a:ext cx="6265069" cy="259318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45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Light 60pt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White</a:t>
            </a:r>
            <a:r>
              <a:rPr lang="en-US"/>
              <a:t>, </a:t>
            </a:r>
            <a:br>
              <a:rPr lang="en-US"/>
            </a:br>
            <a:r>
              <a:rPr lang="en-US"/>
              <a:t>max </a:t>
            </a:r>
            <a:r>
              <a:rPr lang="en-US" dirty="0"/>
              <a:t>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9569" y="3112294"/>
            <a:ext cx="4104085" cy="1565672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F4D3A834-11EE-4BDF-A704-0BF0873EFBA3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4A228625-6EDA-4CC4-B89E-E419E30B8597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0BFCB65-C4A0-4777-AB6F-CDDDEBA7BAEE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2196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4000" rIns="54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50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8" y="357188"/>
            <a:ext cx="6265070" cy="259318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45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Light 60pt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White</a:t>
            </a:r>
            <a:r>
              <a:rPr lang="en-US"/>
              <a:t>, </a:t>
            </a:r>
            <a:br>
              <a:rPr lang="en-US"/>
            </a:br>
            <a:r>
              <a:rPr lang="en-US"/>
              <a:t>max </a:t>
            </a:r>
            <a:r>
              <a:rPr lang="en-US" dirty="0"/>
              <a:t>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9568" y="3112294"/>
            <a:ext cx="4104085" cy="1565672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1D0608-0A57-43BF-AD18-8DFD8B5D249B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794D11C7-791D-4FD5-9BC3-8F3DE4D95538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1090122-906E-44AF-A054-14B12CB245F6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0654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54000" rIns="54000"/>
          <a:lstStyle/>
          <a:p>
            <a:pPr>
              <a:spcBef>
                <a:spcPct val="50000"/>
              </a:spcBef>
              <a:defRPr/>
            </a:pPr>
            <a:endParaRPr lang="en-US" sz="1125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8" y="357188"/>
            <a:ext cx="6265070" cy="259318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45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Light 60pt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White</a:t>
            </a:r>
            <a:r>
              <a:rPr lang="en-US"/>
              <a:t>, </a:t>
            </a:r>
            <a:br>
              <a:rPr lang="en-US"/>
            </a:br>
            <a:r>
              <a:rPr lang="en-US"/>
              <a:t>max </a:t>
            </a:r>
            <a:r>
              <a:rPr lang="en-US" dirty="0"/>
              <a:t>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9568" y="3112294"/>
            <a:ext cx="4104085" cy="1565672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A384A6-2ED7-4C73-9166-564C827C9CC4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6DEBA09D-5086-4200-B369-190747E7CA2D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82C84FC9-A121-42A0-B02B-2C2E8358C2B7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36691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54000" rIns="54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50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8" y="357188"/>
            <a:ext cx="6265070" cy="259318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45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Light 60pt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White</a:t>
            </a:r>
            <a:r>
              <a:rPr lang="en-US"/>
              <a:t>, </a:t>
            </a:r>
            <a:br>
              <a:rPr lang="en-US"/>
            </a:br>
            <a:r>
              <a:rPr lang="en-US"/>
              <a:t>max </a:t>
            </a:r>
            <a:r>
              <a:rPr lang="en-US" dirty="0"/>
              <a:t>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0164" y="3112294"/>
            <a:ext cx="4104085" cy="1565672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8BB9017-2EBC-4916-882A-FAB5684DE9CF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BE90732B-F5FA-4BC3-A3B2-317431C67CB7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F6A807-1479-4A4A-8685-DB8E37BEB19A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654033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54000" rIns="54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50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568" y="357188"/>
            <a:ext cx="6265069" cy="259318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45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Hilda Light 60pt</a:t>
            </a:r>
            <a:r>
              <a:rPr lang="en-US"/>
              <a:t>, </a:t>
            </a:r>
            <a:br>
              <a:rPr lang="en-US"/>
            </a:br>
            <a:r>
              <a:rPr lang="en-US"/>
              <a:t>Ericsson </a:t>
            </a:r>
            <a:r>
              <a:rPr lang="en-US" dirty="0"/>
              <a:t>White</a:t>
            </a:r>
            <a:r>
              <a:rPr lang="en-US"/>
              <a:t>, </a:t>
            </a:r>
            <a:br>
              <a:rPr lang="en-US"/>
            </a:br>
            <a:r>
              <a:rPr lang="en-US"/>
              <a:t>max </a:t>
            </a:r>
            <a:r>
              <a:rPr lang="en-US" dirty="0"/>
              <a:t>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9569" y="3112294"/>
            <a:ext cx="4104085" cy="1565672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1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5558" y="357188"/>
            <a:ext cx="196142" cy="196142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15DEFEB-D8FB-411D-89D1-C457BD4FE531}"/>
              </a:ext>
            </a:extLst>
          </p:cNvPr>
          <p:cNvSpPr txBox="1"/>
          <p:nvPr userDrawn="1"/>
        </p:nvSpPr>
        <p:spPr>
          <a:xfrm>
            <a:off x="297001" y="4893469"/>
            <a:ext cx="2756139" cy="923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600" b="0" i="0" u="none">
                <a:solidFill>
                  <a:schemeClr val="bg1"/>
                </a:solidFill>
                <a:latin typeface="+mn-lt"/>
              </a:rPr>
              <a:t>  |  2020-01-07  |  Global Tech Talent Program Kick-Off  |  Ericsson Internal  |  Page </a:t>
            </a:r>
            <a:fld id="{E3DBFE2B-C964-40A1-AA7E-2576FD348FEE}" type="slidenum">
              <a:rPr lang="en-US" sz="600" b="0" i="0" u="none" smtClean="0">
                <a:solidFill>
                  <a:schemeClr val="bg1"/>
                </a:solidFill>
                <a:latin typeface="+mn-lt"/>
              </a:rPr>
              <a:pPr marL="0" indent="0" algn="l">
                <a:buFontTx/>
                <a:buNone/>
              </a:pPr>
              <a:t>‹#›</a:t>
            </a:fld>
            <a:r>
              <a:rPr lang="en-US" sz="600" b="0" i="0" u="none">
                <a:solidFill>
                  <a:schemeClr val="bg1"/>
                </a:solidFill>
                <a:latin typeface="+mn-lt"/>
              </a:rPr>
              <a:t> of 11</a:t>
            </a: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3E2F9C47-A316-4B0F-8C2E-D42B253351EB}"/>
              </a:ext>
            </a:extLst>
          </p:cNvPr>
          <p:cNvSpPr/>
          <p:nvPr userDrawn="1"/>
        </p:nvSpPr>
        <p:spPr bwMode="auto">
          <a:xfrm>
            <a:off x="297000" y="4806564"/>
            <a:ext cx="59635" cy="19679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20252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59568" y="357188"/>
            <a:ext cx="6265069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8617839" y="357188"/>
            <a:ext cx="192024" cy="192024"/>
          </a:xfrm>
          <a:prstGeom prst="rect">
            <a:avLst/>
          </a:prstGeom>
        </p:spPr>
      </p:pic>
      <p:pic>
        <p:nvPicPr>
          <p:cNvPr id="3" name="image" descr="{&quot;templafy&quot;:{&quot;id&quot;:&quot;45b4c0f6-56cf-4dc3-b778-a0201fe85c47&quot;}}" title="Form.LogoInsertion.Pplogoname">
            <a:extLst>
              <a:ext uri="{FF2B5EF4-FFF2-40B4-BE49-F238E27FC236}">
                <a16:creationId xmlns:a16="http://schemas.microsoft.com/office/drawing/2014/main" id="{4C790698-A48D-4972-A5EF-97DB073033E3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81" y="322066"/>
            <a:ext cx="361672" cy="36182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383506"/>
            <a:ext cx="8424863" cy="3294460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1" r:id="rId13"/>
    <p:sldLayoutId id="2147483673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674" r:id="rId22"/>
    <p:sldLayoutId id="2147483706" r:id="rId23"/>
    <p:sldLayoutId id="2147483694" r:id="rId24"/>
    <p:sldLayoutId id="2147483683" r:id="rId25"/>
    <p:sldLayoutId id="2147483684" r:id="rId26"/>
    <p:sldLayoutId id="2147483685" r:id="rId27"/>
    <p:sldLayoutId id="2147483675" r:id="rId28"/>
    <p:sldLayoutId id="2147483676" r:id="rId29"/>
    <p:sldLayoutId id="2147483686" r:id="rId30"/>
    <p:sldLayoutId id="2147483687" r:id="rId31"/>
    <p:sldLayoutId id="2147483688" r:id="rId32"/>
    <p:sldLayoutId id="2147483689" r:id="rId33"/>
    <p:sldLayoutId id="2147483696" r:id="rId34"/>
    <p:sldLayoutId id="2147483677" r:id="rId35"/>
    <p:sldLayoutId id="2147483678" r:id="rId36"/>
    <p:sldLayoutId id="2147483679" r:id="rId37"/>
    <p:sldLayoutId id="2147483680" r:id="rId38"/>
    <p:sldLayoutId id="2147483690" r:id="rId39"/>
    <p:sldLayoutId id="2147483681" r:id="rId40"/>
    <p:sldLayoutId id="2147483692" r:id="rId41"/>
    <p:sldLayoutId id="2147483704" r:id="rId42"/>
    <p:sldLayoutId id="2147483705" r:id="rId43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225"/>
        </a:spcBef>
        <a:spcAft>
          <a:spcPct val="0"/>
        </a:spcAft>
        <a:defRPr sz="3000" kern="1400" spc="-12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ricsson Hilda" pitchFamily="2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ricsson Hilda" pitchFamily="2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ricsson Hilda" pitchFamily="2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ricsson Hilda" pitchFamily="2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ricsson Hilda" pitchFamily="2" charset="0"/>
        </a:defRPr>
      </a:lvl9pPr>
    </p:titleStyle>
    <p:bodyStyle>
      <a:lvl1pPr marL="135000" indent="-135000" algn="l" rtl="0" eaLnBrk="1" fontAlgn="base" hangingPunct="1">
        <a:spcBef>
          <a:spcPts val="600"/>
        </a:spcBef>
        <a:spcAft>
          <a:spcPct val="0"/>
        </a:spcAft>
        <a:buClrTx/>
        <a:buFont typeface="Ericsson Hilda" panose="00000500000000000000" pitchFamily="2" charset="0"/>
        <a:buChar char="●"/>
        <a:defRPr sz="1500" kern="1000" spc="-23">
          <a:solidFill>
            <a:schemeClr val="tx1"/>
          </a:solidFill>
          <a:latin typeface="+mn-lt"/>
          <a:ea typeface="+mn-ea"/>
          <a:cs typeface="+mn-cs"/>
        </a:defRPr>
      </a:lvl1pPr>
      <a:lvl2pPr marL="272700" indent="-135000" algn="l" rtl="0" eaLnBrk="1" fontAlgn="base" hangingPunct="1">
        <a:spcBef>
          <a:spcPts val="600"/>
        </a:spcBef>
        <a:spcAft>
          <a:spcPct val="0"/>
        </a:spcAft>
        <a:buClrTx/>
        <a:buFont typeface="Ericsson Hilda" panose="00000500000000000000" pitchFamily="2" charset="0"/>
        <a:buChar char="●"/>
        <a:defRPr sz="1500" kern="1000" spc="-23">
          <a:solidFill>
            <a:schemeClr val="tx1"/>
          </a:solidFill>
          <a:latin typeface="+mn-lt"/>
        </a:defRPr>
      </a:lvl2pPr>
      <a:lvl3pPr marL="407700" indent="-135000" algn="l" rtl="0" eaLnBrk="1" fontAlgn="base" hangingPunct="1">
        <a:spcBef>
          <a:spcPts val="600"/>
        </a:spcBef>
        <a:spcAft>
          <a:spcPct val="0"/>
        </a:spcAft>
        <a:buClrTx/>
        <a:buFont typeface="Ericsson Hilda" panose="00000500000000000000" pitchFamily="2" charset="0"/>
        <a:buChar char="●"/>
        <a:defRPr sz="1500" kern="1000" spc="-23">
          <a:solidFill>
            <a:schemeClr val="tx1"/>
          </a:solidFill>
          <a:latin typeface="+mn-lt"/>
        </a:defRPr>
      </a:lvl3pPr>
      <a:lvl4pPr marL="542700" indent="-135000" algn="l" rtl="0" eaLnBrk="1" fontAlgn="base" hangingPunct="1">
        <a:spcBef>
          <a:spcPts val="600"/>
        </a:spcBef>
        <a:spcAft>
          <a:spcPct val="0"/>
        </a:spcAft>
        <a:buClrTx/>
        <a:buFont typeface="Ericsson Hilda" panose="00000500000000000000" pitchFamily="2" charset="0"/>
        <a:buChar char="●"/>
        <a:defRPr sz="1500" kern="1000" spc="-23">
          <a:solidFill>
            <a:schemeClr val="tx1"/>
          </a:solidFill>
          <a:latin typeface="+mn-lt"/>
        </a:defRPr>
      </a:lvl4pPr>
      <a:lvl5pPr marL="677700" indent="-135000" algn="l" rtl="0" eaLnBrk="1" fontAlgn="base" hangingPunct="1">
        <a:spcBef>
          <a:spcPts val="600"/>
        </a:spcBef>
        <a:spcAft>
          <a:spcPct val="0"/>
        </a:spcAft>
        <a:buClrTx/>
        <a:buFont typeface="Ericsson Hilda" panose="00000500000000000000" pitchFamily="2" charset="0"/>
        <a:buChar char="●"/>
        <a:defRPr sz="1500" kern="1000" spc="-23">
          <a:solidFill>
            <a:schemeClr val="tx1"/>
          </a:solidFill>
          <a:latin typeface="+mn-lt"/>
        </a:defRPr>
      </a:lvl5pPr>
      <a:lvl6pPr marL="677700" indent="-135000" algn="l" rtl="0" eaLnBrk="1" fontAlgn="base" hangingPunct="1">
        <a:spcBef>
          <a:spcPts val="600"/>
        </a:spcBef>
        <a:spcAft>
          <a:spcPct val="0"/>
        </a:spcAft>
        <a:buClrTx/>
        <a:buFont typeface="Ericsson Hilda" panose="00000500000000000000" pitchFamily="2" charset="0"/>
        <a:buChar char="●"/>
        <a:defRPr sz="1500">
          <a:solidFill>
            <a:schemeClr val="tx1"/>
          </a:solidFill>
          <a:latin typeface="+mn-lt"/>
        </a:defRPr>
      </a:lvl6pPr>
      <a:lvl7pPr marL="677700" indent="-135000" algn="l" rtl="0" eaLnBrk="1" fontAlgn="base" hangingPunct="1">
        <a:spcBef>
          <a:spcPts val="600"/>
        </a:spcBef>
        <a:spcAft>
          <a:spcPct val="0"/>
        </a:spcAft>
        <a:buClrTx/>
        <a:buFont typeface="Ericsson Hilda" panose="00000500000000000000" pitchFamily="2" charset="0"/>
        <a:buChar char="●"/>
        <a:defRPr sz="1500">
          <a:solidFill>
            <a:schemeClr val="tx1"/>
          </a:solidFill>
          <a:latin typeface="+mn-lt"/>
        </a:defRPr>
      </a:lvl7pPr>
      <a:lvl8pPr marL="677700" indent="-135000" algn="l" rtl="0" eaLnBrk="1" fontAlgn="base" hangingPunct="1">
        <a:spcBef>
          <a:spcPts val="600"/>
        </a:spcBef>
        <a:spcAft>
          <a:spcPct val="0"/>
        </a:spcAft>
        <a:buClrTx/>
        <a:buFont typeface="Ericsson Hilda" panose="00000500000000000000" pitchFamily="2" charset="0"/>
        <a:buChar char="●"/>
        <a:defRPr sz="1500">
          <a:solidFill>
            <a:schemeClr val="tx1"/>
          </a:solidFill>
          <a:latin typeface="+mn-lt"/>
        </a:defRPr>
      </a:lvl8pPr>
      <a:lvl9pPr marL="677700" indent="-135000" algn="l" rtl="0" eaLnBrk="1" fontAlgn="base" hangingPunct="1">
        <a:spcBef>
          <a:spcPts val="600"/>
        </a:spcBef>
        <a:spcAft>
          <a:spcPct val="0"/>
        </a:spcAft>
        <a:buClrTx/>
        <a:buFont typeface="Ericsson Hilda" panose="00000500000000000000" pitchFamily="2" charset="0"/>
        <a:buChar char="●"/>
        <a:defRPr sz="15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5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pos="1451" userDrawn="1">
          <p15:clr>
            <a:srgbClr val="A4A3A4"/>
          </p15:clr>
        </p15:guide>
        <p15:guide id="4" orient="horz" pos="736" userDrawn="1">
          <p15:clr>
            <a:srgbClr val="A4A3A4"/>
          </p15:clr>
        </p15:guide>
        <p15:guide id="6" pos="1587" userDrawn="1">
          <p15:clr>
            <a:srgbClr val="A4A3A4"/>
          </p15:clr>
        </p15:guide>
        <p15:guide id="7" pos="2948" userDrawn="1">
          <p15:clr>
            <a:srgbClr val="A4A3A4"/>
          </p15:clr>
        </p15:guide>
        <p15:guide id="9" pos="2812" userDrawn="1">
          <p15:clr>
            <a:srgbClr val="A4A3A4"/>
          </p15:clr>
        </p15:guide>
        <p15:guide id="10" pos="4173" userDrawn="1">
          <p15:clr>
            <a:srgbClr val="A4A3A4"/>
          </p15:clr>
        </p15:guide>
        <p15:guide id="12" pos="4309" userDrawn="1">
          <p15:clr>
            <a:srgbClr val="A4A3A4"/>
          </p15:clr>
        </p15:guide>
        <p15:guide id="13" pos="5534" userDrawn="1">
          <p15:clr>
            <a:srgbClr val="A4A3A4"/>
          </p15:clr>
        </p15:guide>
        <p15:guide id="16" orient="horz" pos="1859" userDrawn="1">
          <p15:clr>
            <a:srgbClr val="A4A3A4"/>
          </p15:clr>
        </p15:guide>
        <p15:guide id="17" orient="horz" pos="1961" userDrawn="1">
          <p15:clr>
            <a:srgbClr val="A4A3A4"/>
          </p15:clr>
        </p15:guide>
        <p15:guide id="18" orient="horz" pos="2947" userDrawn="1">
          <p15:clr>
            <a:srgbClr val="A4A3A4"/>
          </p15:clr>
        </p15:guide>
        <p15:guide id="19" orient="horz" pos="3083" userDrawn="1">
          <p15:clr>
            <a:srgbClr val="A4A3A4"/>
          </p15:clr>
        </p15:guide>
        <p15:guide id="20" orient="horz" pos="87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5.xml"/><Relationship Id="rId6" Type="http://schemas.openxmlformats.org/officeDocument/2006/relationships/image" Target="../media/image7.bin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scene&#10;&#10;Description automatically generated">
            <a:extLst>
              <a:ext uri="{FF2B5EF4-FFF2-40B4-BE49-F238E27FC236}">
                <a16:creationId xmlns:a16="http://schemas.microsoft.com/office/drawing/2014/main" id="{F4F0B463-5923-46AD-9A91-10A85D9B88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8"/>
            <a:ext cx="9144000" cy="514676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BB23F5-4526-7B4E-A4F2-9135A3064C94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6B6B6B">
              <a:alpha val="4392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12" name="image">
            <a:extLst>
              <a:ext uri="{FF2B5EF4-FFF2-40B4-BE49-F238E27FC236}">
                <a16:creationId xmlns:a16="http://schemas.microsoft.com/office/drawing/2014/main" id="{FD7DD486-429D-40F5-97F3-9D3DA6700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81" y="322066"/>
            <a:ext cx="361671" cy="36182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D5CE7D-CCF0-44B0-843A-8D46859C4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92455"/>
            <a:ext cx="4700545" cy="1388327"/>
          </a:xfrm>
        </p:spPr>
        <p:txBody>
          <a:bodyPr/>
          <a:lstStyle/>
          <a:p>
            <a:pPr algn="ctr"/>
            <a:r>
              <a:rPr lang="en-US" sz="4950" dirty="0">
                <a:solidFill>
                  <a:schemeClr val="bg1"/>
                </a:solidFill>
              </a:rPr>
              <a:t>Coaching session</a:t>
            </a:r>
            <a:br>
              <a:rPr lang="en-US" sz="4950" dirty="0">
                <a:solidFill>
                  <a:schemeClr val="bg1"/>
                </a:solidFill>
              </a:rPr>
            </a:br>
            <a:br>
              <a:rPr lang="en-US" sz="4950" dirty="0">
                <a:solidFill>
                  <a:schemeClr val="bg1"/>
                </a:solidFill>
              </a:rPr>
            </a:br>
            <a:r>
              <a:rPr lang="en-US" sz="4950" dirty="0">
                <a:solidFill>
                  <a:schemeClr val="bg1"/>
                </a:solidFill>
              </a:rPr>
              <a:t>SRM Reach Out Challenge</a:t>
            </a:r>
            <a:br>
              <a:rPr lang="en-US" sz="4950" dirty="0">
                <a:solidFill>
                  <a:schemeClr val="bg1"/>
                </a:solidFill>
              </a:rPr>
            </a:br>
            <a:br>
              <a:rPr lang="en-US" sz="4950" dirty="0">
                <a:solidFill>
                  <a:schemeClr val="bg1"/>
                </a:solidFill>
              </a:rPr>
            </a:br>
            <a:endParaRPr lang="en-US" sz="3300" dirty="0">
              <a:solidFill>
                <a:schemeClr val="bg1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3074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1812-26D2-9A4E-9F3A-658CFEF3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Presenting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43E6-ED90-1A4C-9CA4-5CC2D782F2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569" y="1013254"/>
            <a:ext cx="6381035" cy="3664711"/>
          </a:xfrm>
        </p:spPr>
        <p:txBody>
          <a:bodyPr/>
          <a:lstStyle/>
          <a:p>
            <a:r>
              <a:rPr lang="es-ES_tradnl" sz="1600" dirty="0" err="1">
                <a:solidFill>
                  <a:schemeClr val="bg1">
                    <a:lumMod val="50000"/>
                  </a:schemeClr>
                </a:solidFill>
              </a:rPr>
              <a:t>Know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6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600" dirty="0" err="1">
                <a:solidFill>
                  <a:schemeClr val="bg1">
                    <a:lumMod val="50000"/>
                  </a:schemeClr>
                </a:solidFill>
              </a:rPr>
              <a:t>audience</a:t>
            </a:r>
            <a:endParaRPr lang="es-ES_tradnl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err="1"/>
              <a:t>Summarise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brief</a:t>
            </a:r>
            <a:r>
              <a:rPr lang="es-ES_tradnl" sz="1600" dirty="0"/>
              <a:t>:  TASK in CONTEXT to </a:t>
            </a:r>
            <a:r>
              <a:rPr lang="es-ES_tradnl" sz="1600" dirty="0" err="1"/>
              <a:t>ensure</a:t>
            </a:r>
            <a:r>
              <a:rPr lang="es-ES_tradnl" sz="1600" dirty="0"/>
              <a:t> GOAL</a:t>
            </a:r>
          </a:p>
          <a:p>
            <a:r>
              <a:rPr lang="es-ES_tradnl" sz="1600" dirty="0"/>
              <a:t>Share </a:t>
            </a:r>
            <a:r>
              <a:rPr lang="es-ES_tradnl" sz="1600" dirty="0" err="1"/>
              <a:t>insights</a:t>
            </a:r>
            <a:r>
              <a:rPr lang="es-ES_tradnl" sz="1600" dirty="0"/>
              <a:t>:  </a:t>
            </a:r>
            <a:r>
              <a:rPr lang="es-ES_tradnl" sz="1600" dirty="0" err="1"/>
              <a:t>Summarise</a:t>
            </a:r>
            <a:r>
              <a:rPr lang="es-ES_tradnl" sz="1600" dirty="0"/>
              <a:t> </a:t>
            </a:r>
            <a:r>
              <a:rPr lang="es-ES_tradnl" sz="1600" dirty="0" err="1"/>
              <a:t>research</a:t>
            </a:r>
            <a:r>
              <a:rPr lang="es-ES_tradnl" sz="1600" dirty="0"/>
              <a:t> &amp; </a:t>
            </a:r>
            <a:r>
              <a:rPr lang="es-ES_tradnl" sz="1600" dirty="0" err="1"/>
              <a:t>key</a:t>
            </a:r>
            <a:r>
              <a:rPr lang="es-ES_tradnl" sz="1600" dirty="0"/>
              <a:t> </a:t>
            </a:r>
            <a:r>
              <a:rPr lang="es-ES_tradnl" sz="1600" dirty="0" err="1"/>
              <a:t>findings</a:t>
            </a:r>
            <a:r>
              <a:rPr lang="es-ES_tradnl" sz="1600" dirty="0"/>
              <a:t> (</a:t>
            </a:r>
            <a:r>
              <a:rPr lang="es-ES_tradnl" sz="1600" dirty="0" err="1"/>
              <a:t>normally</a:t>
            </a:r>
            <a:r>
              <a:rPr lang="es-ES_tradnl" sz="1600" dirty="0"/>
              <a:t> </a:t>
            </a:r>
            <a:r>
              <a:rPr lang="es-ES_tradnl" sz="1600" dirty="0" err="1"/>
              <a:t>process</a:t>
            </a:r>
            <a:r>
              <a:rPr lang="es-ES_tradnl" sz="1600" dirty="0"/>
              <a:t>)</a:t>
            </a:r>
          </a:p>
          <a:p>
            <a:r>
              <a:rPr lang="es-ES_tradnl" sz="1600" dirty="0"/>
              <a:t>Show </a:t>
            </a:r>
            <a:r>
              <a:rPr lang="es-ES_tradnl" sz="1600" dirty="0" err="1"/>
              <a:t>design</a:t>
            </a:r>
            <a:r>
              <a:rPr lang="es-ES_tradnl" sz="1600" dirty="0"/>
              <a:t>: </a:t>
            </a:r>
            <a:r>
              <a:rPr lang="es-ES_tradnl" sz="1600" dirty="0" err="1"/>
              <a:t>Tell</a:t>
            </a:r>
            <a:r>
              <a:rPr lang="es-ES_tradnl" sz="1600" dirty="0"/>
              <a:t> </a:t>
            </a:r>
            <a:r>
              <a:rPr lang="es-ES_tradnl" sz="1600" dirty="0" err="1"/>
              <a:t>story</a:t>
            </a:r>
            <a:r>
              <a:rPr lang="es-ES_tradnl" sz="1600" dirty="0"/>
              <a:t> </a:t>
            </a:r>
            <a:r>
              <a:rPr lang="es-ES_tradnl" sz="1600" dirty="0" err="1"/>
              <a:t>rather</a:t>
            </a:r>
            <a:r>
              <a:rPr lang="es-ES_tradnl" sz="1600" dirty="0"/>
              <a:t> </a:t>
            </a:r>
            <a:r>
              <a:rPr lang="es-ES_tradnl" sz="1600" dirty="0" err="1"/>
              <a:t>than</a:t>
            </a:r>
            <a:r>
              <a:rPr lang="es-ES_tradnl" sz="1600" dirty="0"/>
              <a:t> </a:t>
            </a:r>
            <a:r>
              <a:rPr lang="es-ES_tradnl" sz="1600" dirty="0" err="1"/>
              <a:t>state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obvious</a:t>
            </a:r>
            <a:r>
              <a:rPr lang="es-ES_tradnl" sz="1600" dirty="0"/>
              <a:t> – </a:t>
            </a:r>
            <a:r>
              <a:rPr lang="es-ES_tradnl" sz="1600" dirty="0" err="1"/>
              <a:t>inspiration</a:t>
            </a:r>
            <a:r>
              <a:rPr lang="es-ES_tradnl" sz="1600" dirty="0"/>
              <a:t>?</a:t>
            </a:r>
          </a:p>
          <a:p>
            <a:r>
              <a:rPr lang="es-ES_tradnl" sz="1600" dirty="0" err="1"/>
              <a:t>Reinforce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intent</a:t>
            </a:r>
            <a:r>
              <a:rPr lang="es-ES_tradnl" sz="1600" dirty="0"/>
              <a:t> of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design</a:t>
            </a:r>
            <a:r>
              <a:rPr lang="es-ES_tradnl" sz="1600" dirty="0"/>
              <a:t>: </a:t>
            </a:r>
            <a:r>
              <a:rPr lang="es-ES_tradnl" sz="1600" dirty="0" err="1"/>
              <a:t>How</a:t>
            </a:r>
            <a:r>
              <a:rPr lang="es-ES_tradnl" sz="1600" dirty="0"/>
              <a:t> </a:t>
            </a:r>
            <a:r>
              <a:rPr lang="es-ES_tradnl" sz="1600" dirty="0" err="1"/>
              <a:t>will</a:t>
            </a:r>
            <a:r>
              <a:rPr lang="es-ES_tradnl" sz="1600" dirty="0"/>
              <a:t> </a:t>
            </a:r>
            <a:r>
              <a:rPr lang="es-ES_tradnl" sz="1600" dirty="0" err="1"/>
              <a:t>it</a:t>
            </a:r>
            <a:r>
              <a:rPr lang="es-ES_tradnl" sz="1600" dirty="0"/>
              <a:t> </a:t>
            </a:r>
            <a:r>
              <a:rPr lang="es-ES_tradnl" sz="1600" dirty="0" err="1"/>
              <a:t>help</a:t>
            </a:r>
            <a:r>
              <a:rPr lang="es-ES_tradnl" sz="1600" dirty="0"/>
              <a:t> </a:t>
            </a:r>
            <a:r>
              <a:rPr lang="es-ES_tradnl" sz="1600" dirty="0" err="1"/>
              <a:t>achieve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goal</a:t>
            </a:r>
            <a:endParaRPr lang="es-ES_tradnl" sz="1600" dirty="0"/>
          </a:p>
          <a:p>
            <a:r>
              <a:rPr lang="es-ES_tradnl" sz="1600" dirty="0" err="1">
                <a:solidFill>
                  <a:schemeClr val="bg1">
                    <a:lumMod val="50000"/>
                  </a:schemeClr>
                </a:solidFill>
              </a:rPr>
              <a:t>Elicit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600" dirty="0" err="1">
                <a:solidFill>
                  <a:schemeClr val="bg1">
                    <a:lumMod val="50000"/>
                  </a:schemeClr>
                </a:solidFill>
              </a:rPr>
              <a:t>feedback</a:t>
            </a:r>
            <a:endParaRPr lang="es-ES_tradnl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_tradnl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err="1"/>
              <a:t>Ensure</a:t>
            </a:r>
            <a:endParaRPr lang="es-ES_tradnl" sz="1600" dirty="0"/>
          </a:p>
          <a:p>
            <a:pPr lvl="1"/>
            <a:r>
              <a:rPr lang="es-ES_tradnl" sz="1600" dirty="0" err="1"/>
              <a:t>Engaging</a:t>
            </a:r>
            <a:r>
              <a:rPr lang="es-ES_tradnl" sz="1600" dirty="0"/>
              <a:t> </a:t>
            </a:r>
            <a:r>
              <a:rPr lang="es-ES_tradnl" sz="1600" dirty="0" err="1"/>
              <a:t>visuals</a:t>
            </a:r>
            <a:endParaRPr lang="es-ES_tradnl" sz="1600" dirty="0"/>
          </a:p>
          <a:p>
            <a:pPr lvl="1"/>
            <a:r>
              <a:rPr lang="es-ES_tradnl" sz="1600" dirty="0"/>
              <a:t>Memorable </a:t>
            </a:r>
            <a:r>
              <a:rPr lang="es-ES_tradnl" sz="1600" dirty="0" err="1"/>
              <a:t>experience</a:t>
            </a:r>
            <a:endParaRPr lang="es-ES_tradnl" sz="1600" dirty="0"/>
          </a:p>
          <a:p>
            <a:pPr lvl="1"/>
            <a:r>
              <a:rPr lang="es-ES_tradnl" sz="1600" dirty="0" err="1"/>
              <a:t>Prioritise</a:t>
            </a:r>
            <a:r>
              <a:rPr lang="es-ES_tradnl" sz="1600" dirty="0"/>
              <a:t> </a:t>
            </a:r>
            <a:r>
              <a:rPr lang="es-ES_tradnl" sz="1600" dirty="0" err="1"/>
              <a:t>your</a:t>
            </a:r>
            <a:r>
              <a:rPr lang="es-ES_tradnl" sz="1600" dirty="0"/>
              <a:t> </a:t>
            </a:r>
            <a:r>
              <a:rPr lang="es-ES_tradnl" sz="1600" dirty="0" err="1"/>
              <a:t>messages</a:t>
            </a:r>
            <a:endParaRPr lang="es-ES_tradnl" sz="1600" dirty="0"/>
          </a:p>
          <a:p>
            <a:pPr lvl="1"/>
            <a:r>
              <a:rPr lang="es-ES_tradnl" sz="1600" dirty="0"/>
              <a:t>Do </a:t>
            </a:r>
            <a:r>
              <a:rPr lang="es-ES_tradnl" sz="1600" dirty="0" err="1"/>
              <a:t>not</a:t>
            </a:r>
            <a:r>
              <a:rPr lang="es-ES_tradnl" sz="1600" dirty="0"/>
              <a:t> </a:t>
            </a:r>
            <a:r>
              <a:rPr lang="es-ES_tradnl" sz="1600" dirty="0" err="1"/>
              <a:t>adhoc</a:t>
            </a:r>
            <a:endParaRPr lang="es-ES_tradnl" sz="16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007D5-FCF4-A942-A005-9A0F5307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604" y="0"/>
            <a:ext cx="2403396" cy="5143500"/>
          </a:xfrm>
          <a:prstGeom prst="rect">
            <a:avLst/>
          </a:prstGeom>
        </p:spPr>
      </p:pic>
      <p:pic>
        <p:nvPicPr>
          <p:cNvPr id="6" name="image">
            <a:extLst>
              <a:ext uri="{FF2B5EF4-FFF2-40B4-BE49-F238E27FC236}">
                <a16:creationId xmlns:a16="http://schemas.microsoft.com/office/drawing/2014/main" id="{5D8B412B-F180-3F4F-B2CA-547371296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81" y="322066"/>
            <a:ext cx="361671" cy="3618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DEFF29-1114-4F4B-BEFA-1EFB5322B19A}"/>
              </a:ext>
            </a:extLst>
          </p:cNvPr>
          <p:cNvSpPr/>
          <p:nvPr/>
        </p:nvSpPr>
        <p:spPr>
          <a:xfrm>
            <a:off x="6740604" y="4821434"/>
            <a:ext cx="24033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chemeClr val="bg1"/>
                </a:solidFill>
              </a:rPr>
              <a:t>Global Tech Talent program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022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1618-B332-D244-A397-0A91EF51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grid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138F05-F3F4-1F40-BBE8-71884F8E3EA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89266860"/>
              </p:ext>
            </p:extLst>
          </p:nvPr>
        </p:nvGraphicFramePr>
        <p:xfrm>
          <a:off x="360363" y="1382711"/>
          <a:ext cx="8424860" cy="361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15">
                  <a:extLst>
                    <a:ext uri="{9D8B030D-6E8A-4147-A177-3AD203B41FA5}">
                      <a16:colId xmlns:a16="http://schemas.microsoft.com/office/drawing/2014/main" val="3015958241"/>
                    </a:ext>
                  </a:extLst>
                </a:gridCol>
                <a:gridCol w="1718560">
                  <a:extLst>
                    <a:ext uri="{9D8B030D-6E8A-4147-A177-3AD203B41FA5}">
                      <a16:colId xmlns:a16="http://schemas.microsoft.com/office/drawing/2014/main" val="306623444"/>
                    </a:ext>
                  </a:extLst>
                </a:gridCol>
                <a:gridCol w="3376247">
                  <a:extLst>
                    <a:ext uri="{9D8B030D-6E8A-4147-A177-3AD203B41FA5}">
                      <a16:colId xmlns:a16="http://schemas.microsoft.com/office/drawing/2014/main" val="607483087"/>
                    </a:ext>
                  </a:extLst>
                </a:gridCol>
                <a:gridCol w="1223838">
                  <a:extLst>
                    <a:ext uri="{9D8B030D-6E8A-4147-A177-3AD203B41FA5}">
                      <a16:colId xmlns:a16="http://schemas.microsoft.com/office/drawing/2014/main" val="501105838"/>
                    </a:ext>
                  </a:extLst>
                </a:gridCol>
              </a:tblGrid>
              <a:tr h="4347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Start (introduction)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Body of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Wrap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08858"/>
                  </a:ext>
                </a:extLst>
              </a:tr>
              <a:tr h="1058854">
                <a:tc>
                  <a:txBody>
                    <a:bodyPr/>
                    <a:lstStyle/>
                    <a:p>
                      <a:r>
                        <a:rPr lang="en-GB" b="1" dirty="0"/>
                        <a:t>Essential to 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76433"/>
                  </a:ext>
                </a:extLst>
              </a:tr>
              <a:tr h="1058854">
                <a:tc>
                  <a:txBody>
                    <a:bodyPr/>
                    <a:lstStyle/>
                    <a:p>
                      <a:r>
                        <a:rPr lang="en-GB" b="1" dirty="0"/>
                        <a:t>Good to 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941180"/>
                  </a:ext>
                </a:extLst>
              </a:tr>
              <a:tr h="1058854">
                <a:tc>
                  <a:txBody>
                    <a:bodyPr/>
                    <a:lstStyle/>
                    <a:p>
                      <a:r>
                        <a:rPr lang="en-GB" b="1" dirty="0"/>
                        <a:t>Nice to say (if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15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120F-457A-474A-BF44-AE8FB0CC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8" y="357188"/>
            <a:ext cx="6946840" cy="810816"/>
          </a:xfrm>
        </p:spPr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andiroberts.com</a:t>
            </a:r>
            <a:r>
              <a:rPr lang="en-GB" dirty="0"/>
              <a:t>/</a:t>
            </a:r>
            <a:r>
              <a:rPr lang="en-GB" dirty="0" err="1"/>
              <a:t>designthinkinghub</a:t>
            </a:r>
            <a:r>
              <a:rPr lang="en-GB" dirty="0"/>
              <a:t>/</a:t>
            </a:r>
          </a:p>
        </p:txBody>
      </p:sp>
      <p:pic>
        <p:nvPicPr>
          <p:cNvPr id="1026" name="Picture 2" descr="Design Thinking hub logo">
            <a:extLst>
              <a:ext uri="{FF2B5EF4-FFF2-40B4-BE49-F238E27FC236}">
                <a16:creationId xmlns:a16="http://schemas.microsoft.com/office/drawing/2014/main" id="{4FF4FE4B-D55B-7F45-9F10-D5F50743C6A5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1168004"/>
            <a:ext cx="4142073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6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9C2606-198F-EB43-A026-54EF6028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Design</a:t>
            </a:r>
            <a:r>
              <a:rPr lang="es-ES_tradnl" dirty="0"/>
              <a:t> </a:t>
            </a:r>
            <a:r>
              <a:rPr lang="es-ES_tradnl" dirty="0" err="1"/>
              <a:t>thinking</a:t>
            </a:r>
            <a:r>
              <a:rPr lang="es-ES_tradnl" dirty="0"/>
              <a:t> </a:t>
            </a:r>
            <a:r>
              <a:rPr lang="es-ES_tradnl" dirty="0" err="1"/>
              <a:t>flow</a:t>
            </a:r>
            <a:endParaRPr lang="es-ES_trad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96CD53-A652-3B4E-A69A-828387CD4CA8}"/>
              </a:ext>
            </a:extLst>
          </p:cNvPr>
          <p:cNvSpPr/>
          <p:nvPr/>
        </p:nvSpPr>
        <p:spPr bwMode="auto">
          <a:xfrm>
            <a:off x="693290" y="2370419"/>
            <a:ext cx="1162373" cy="790792"/>
          </a:xfrm>
          <a:prstGeom prst="rect">
            <a:avLst/>
          </a:prstGeom>
          <a:solidFill>
            <a:srgbClr val="0082F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endParaRPr lang="es-ES_tradnl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_tradnl">
                <a:solidFill>
                  <a:schemeClr val="bg1"/>
                </a:solidFill>
              </a:rPr>
              <a:t>Empathize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6D71E-BDB5-8A40-9E4E-9550A6E77EE9}"/>
              </a:ext>
            </a:extLst>
          </p:cNvPr>
          <p:cNvSpPr txBox="1"/>
          <p:nvPr/>
        </p:nvSpPr>
        <p:spPr>
          <a:xfrm>
            <a:off x="1332411" y="4929051"/>
            <a:ext cx="0" cy="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0" indent="0" algn="l">
              <a:buNone/>
            </a:pPr>
            <a:endParaRPr lang="es-ES_trad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3DADEA-447D-6846-A973-4E3376D33204}"/>
              </a:ext>
            </a:extLst>
          </p:cNvPr>
          <p:cNvSpPr/>
          <p:nvPr/>
        </p:nvSpPr>
        <p:spPr bwMode="auto">
          <a:xfrm>
            <a:off x="2379762" y="2370419"/>
            <a:ext cx="1162373" cy="790792"/>
          </a:xfrm>
          <a:prstGeom prst="rect">
            <a:avLst/>
          </a:prstGeom>
          <a:solidFill>
            <a:srgbClr val="BE94D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endParaRPr lang="es-ES_tradnl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_tradnl">
                <a:solidFill>
                  <a:schemeClr val="bg1"/>
                </a:solidFill>
              </a:rPr>
              <a:t>Define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AC4A9-D37D-5E4C-BC71-B8C666D49E54}"/>
              </a:ext>
            </a:extLst>
          </p:cNvPr>
          <p:cNvSpPr/>
          <p:nvPr/>
        </p:nvSpPr>
        <p:spPr bwMode="auto">
          <a:xfrm>
            <a:off x="4066234" y="2370419"/>
            <a:ext cx="1162373" cy="790792"/>
          </a:xfrm>
          <a:prstGeom prst="rect">
            <a:avLst/>
          </a:prstGeom>
          <a:solidFill>
            <a:srgbClr val="0FC27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endParaRPr lang="es-ES_tradnl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_tradnl" err="1">
                <a:solidFill>
                  <a:schemeClr val="bg1"/>
                </a:solidFill>
              </a:rPr>
              <a:t>Ideate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E1DD19-7FF1-564A-80A5-7E08888ED5A5}"/>
              </a:ext>
            </a:extLst>
          </p:cNvPr>
          <p:cNvSpPr/>
          <p:nvPr/>
        </p:nvSpPr>
        <p:spPr bwMode="auto">
          <a:xfrm>
            <a:off x="5752706" y="2370419"/>
            <a:ext cx="1162373" cy="790792"/>
          </a:xfrm>
          <a:prstGeom prst="rect">
            <a:avLst/>
          </a:prstGeom>
          <a:solidFill>
            <a:srgbClr val="FF8E0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endParaRPr lang="es-ES_tradnl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_tradnl" err="1">
                <a:solidFill>
                  <a:schemeClr val="bg1"/>
                </a:solidFill>
              </a:rPr>
              <a:t>Prototype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94D66D-A25A-8544-B0F2-9172C20B57F5}"/>
              </a:ext>
            </a:extLst>
          </p:cNvPr>
          <p:cNvSpPr/>
          <p:nvPr/>
        </p:nvSpPr>
        <p:spPr bwMode="auto">
          <a:xfrm>
            <a:off x="7439178" y="2370419"/>
            <a:ext cx="1162373" cy="790792"/>
          </a:xfrm>
          <a:prstGeom prst="rect">
            <a:avLst/>
          </a:prstGeom>
          <a:solidFill>
            <a:srgbClr val="FF323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endParaRPr lang="es-ES_tradnl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_tradnl">
                <a:solidFill>
                  <a:schemeClr val="bg1"/>
                </a:solidFill>
              </a:rPr>
              <a:t>Test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A8EA22AD-7C22-D346-8303-22D17D44BD96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 bwMode="auto">
          <a:xfrm rot="5400000" flipH="1" flipV="1">
            <a:off x="2117713" y="1527183"/>
            <a:ext cx="12700" cy="1686472"/>
          </a:xfrm>
          <a:prstGeom prst="curvedConnector3">
            <a:avLst>
              <a:gd name="adj1" fmla="val 3788567"/>
            </a:avLst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B80ED47A-5275-204D-B057-3FFDFB714138}"/>
              </a:ext>
            </a:extLst>
          </p:cNvPr>
          <p:cNvCxnSpPr>
            <a:cxnSpLocks/>
            <a:stCxn id="7" idx="0"/>
            <a:endCxn id="11" idx="0"/>
          </p:cNvCxnSpPr>
          <p:nvPr/>
        </p:nvCxnSpPr>
        <p:spPr bwMode="auto">
          <a:xfrm rot="5400000" flipH="1" flipV="1">
            <a:off x="3804185" y="-159289"/>
            <a:ext cx="12700" cy="5059416"/>
          </a:xfrm>
          <a:prstGeom prst="curvedConnector3">
            <a:avLst>
              <a:gd name="adj1" fmla="val 6531433"/>
            </a:avLst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34A5775-0432-754B-8DF6-0D3109E07BD5}"/>
              </a:ext>
            </a:extLst>
          </p:cNvPr>
          <p:cNvCxnSpPr>
            <a:cxnSpLocks/>
            <a:stCxn id="11" idx="2"/>
            <a:endCxn id="10" idx="2"/>
          </p:cNvCxnSpPr>
          <p:nvPr/>
        </p:nvCxnSpPr>
        <p:spPr bwMode="auto">
          <a:xfrm rot="5400000">
            <a:off x="5490657" y="2317975"/>
            <a:ext cx="12700" cy="1686472"/>
          </a:xfrm>
          <a:prstGeom prst="curvedConnector3">
            <a:avLst>
              <a:gd name="adj1" fmla="val 3034283"/>
            </a:avLst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7ADB7335-A66C-7846-90FD-6BB69C40D324}"/>
              </a:ext>
            </a:extLst>
          </p:cNvPr>
          <p:cNvCxnSpPr>
            <a:cxnSpLocks/>
            <a:stCxn id="12" idx="2"/>
            <a:endCxn id="9" idx="2"/>
          </p:cNvCxnSpPr>
          <p:nvPr/>
        </p:nvCxnSpPr>
        <p:spPr bwMode="auto">
          <a:xfrm rot="5400000">
            <a:off x="5490657" y="631503"/>
            <a:ext cx="12700" cy="5059416"/>
          </a:xfrm>
          <a:prstGeom prst="curvedConnector3">
            <a:avLst>
              <a:gd name="adj1" fmla="val 4748575"/>
            </a:avLst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315E26-6EA8-1C46-86B8-7101AF63EE01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1855663" y="2765815"/>
            <a:ext cx="53044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70007E-EC6C-CE45-9035-3A504A720B10}"/>
              </a:ext>
            </a:extLst>
          </p:cNvPr>
          <p:cNvCxnSpPr>
            <a:cxnSpLocks/>
          </p:cNvCxnSpPr>
          <p:nvPr/>
        </p:nvCxnSpPr>
        <p:spPr bwMode="auto">
          <a:xfrm>
            <a:off x="3542135" y="2765815"/>
            <a:ext cx="53044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25D83C-0FB7-F648-9AEE-266BFE8CE3C5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 bwMode="auto">
          <a:xfrm>
            <a:off x="5228607" y="2765815"/>
            <a:ext cx="5240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E68DEA-8E56-264E-9A9E-AAD356DAEF44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 bwMode="auto">
          <a:xfrm>
            <a:off x="6915079" y="2765815"/>
            <a:ext cx="5240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1988458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Template2017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l">
          <a:buNone/>
          <a:defRPr dirty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L="0" indent="0" algn="l">
          <a:buNone/>
          <a:defRPr dirty="0" smtClean="0"/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050925554934895","enableDocumentContentUpdater":true,"version":"1.9"}]]></TemplafySlideTemplateConfiguration>
</file>

<file path=customXml/item11.xml><?xml version="1.0" encoding="utf-8"?>
<TemplafyFormConfiguration><![CDATA[{"formFields":[{"required":true,"placeholder":"","lines":0,"type":"textBox","name":"DocumentTitle","label":"Document Title","helpTexts":{"prefix":"","postfix":""},"spacing":{},"fullyQualifiedName":"DocumentTitle"},{"dataSource":"Confidentiality","displayColumn":"confidentiality","hideIfNoUserInteractionRequired":false,"distinct":true,"required":true,"autoSelectFirstOption":false,"type":"dropDown","name":"ConfidentialityClass","label":"Confidentiality Class","helpTexts":{"prefix":"","postfix":""},"spacing":{},"fullyQualifiedName":"ConfidentialityClass"},{"dataSource":"External Confidentiality label","displayColumn":"externalConfidentiality","hideIfNoUserInteractionRequired":false,"distinct":true,"required":false,"autoSelectFirstOption":false,"defaultValue":"1","type":"dropDown","name":"ExternalConfidentialityLabel","label":"External Confidentiality label","helpTexts":{"prefix":"","postfix":"If no external confidentiality class then please choose the blank value"},"spacing":{},"fullyQualifiedName":"ExternalConfidentialityLabel"},{"dataSource":"PowerPoint Document Type","column":"documentType","required":false,"placeholder":"","autoSelectFirstOption":false,"type":"comboBox","name":"DocTypePresentation","label":"Document Type Presentation","helpTexts":{"prefix":"","postfix":"If the document type differs from the default value, click on the X to delete and type/choose another type."},"spacing":{},"fullyQualifiedName":"DocTypePresentation"},{"required":false,"placeholder":"","lines":0,"type":"textBox","name":"DocumentNumber","label":"Document Number","helpTexts":{"prefix":"","postfix":""},"spacing":{},"fullyQualifiedName":"DocumentNumber"},{"dataSource":"Language code","displayColumn":"showName","hideIfNoUserInteractionRequired":false,"distinct":true,"required":false,"autoSelectFirstOption":false,"defaultValue":"1","type":"dropDown","name":"LanguageCode","label":"Language Code","helpTexts":{"prefix":"","postfix":"The language code will be appended to the Document No."},"spacing":{},"fullyQualifiedName":"LanguageCode"},{"dataSource":"Revision","column":"revision","required":false,"placeholder":"","autoSelectFirstOption":false,"type":"comboBox","name":"Revision","label":"Revision","helpTexts":{"prefix":"","postfix":""},"spacing":{},"fullyQualifiedName":"Revision"},{"required":false,"type":"datePicker","name":"Date","label":"Date","helpTexts":{"prefix":"","postfix":""},"spacing":{},"fullyQualifiedName":"Date"},{"type":"heading","name":"FooterVisibilityOptions","label":"Footer Visibility Options","helpTexts":{"prefix":"","postfix":""},"spacing":{},"fullyQualifiedName":"FooterVisibilityOptions"},{"dataSource":"PPT FooterVisibility","displayColumn":"templateType","hideIfNoUserInteractionRequired":false,"distinct":true,"required":true,"autoSelectFirstOption":false,"defaultValue":"1","type":"dropDown","name":"TemplateType","label":"Is this a document or presentation?","helpTexts":{"prefix":"","postfix":""},"spacing":{},"fullyQualifiedName":"TemplateType"},{"dataSource":"PPT FooterVisibility","displayColumn":"docTitle_label","hideIfNoUserInteractionRequired":false,"distinct":true,"required":false,"autoSelectFirstOption":true,"filter":{"column":"templateType","otherFieldName":"TemplateType","fullyQualifiedOtherFieldName":"TemplateType","otherFieldColumn":"TemplateType","formReference":"none","operator":"equals"},"type":"dropDown","name":"DocTitle","label":"Show document title in footer?","helpTexts":{"prefix":"","postfix":""},"spacing":{},"fullyQualifiedName":"DocTitle"},{"dataSource":"PPT FooterVisibility","displayColumn":"totalPageNo_text","hideIfNoUserInteractionRequired":false,"distinct":true,"required":false,"autoSelectFirstOption":true,"filter":{"column":"templateType","otherFieldName":"TemplateType","fullyQualifiedOtherFieldName":"TemplateType","otherFieldColumn":"TemplateType","formReference":"none","operator":"equals"},"type":"dropDown","name":"TotalPageNo","label":"Page numbering","helpTexts":{"prefix":"","postfix":""},"spacing":{},"fullyQualifiedName":"TotalPageNo"},{"required":false,"placeholder":"","lines":0,"defaultValue":"{{UserProfile.Prepared}}","type":"textBox","name":"Prepared","label":"Prepared By (Subject Responsible)","helpTexts":{"prefix":"","postfix":""},"spacing":{},"fullyQualifiedName":"Prepared"},{"required":false,"placeholder":"","lines":0,"type":"textBox","name":"ApprovedBy","label":"Approved By (Document Responsible)","helpTexts":{"prefix":"","postfix":""},"spacing":{},"fullyQualifiedName":"ApprovedBy"},{"required":false,"placeholder":"","lines":0,"type":"textBox","name":"Checked","label":"Checked","helpTexts":{"prefix":"","postfix":""},"spacing":{},"fullyQualifiedName":"Checked"},{"required":false,"placeholder":"","lines":0,"type":"textBox","name":"Reference","label":"Reference","helpTexts":{"prefix":"","postfix":""},"spacing":{},"fullyQualifiedName":"Reference"},{"required":false,"placeholder":"","lines":0,"type":"textBox","name":"Keywords","label":"Keywords","helpTexts":{"prefix":"","postfix":""},"spacing":{},"fullyQualifiedName":"Keywords"}],"formDataEntries":[{"name":"DocumentTitle","value":"0ifMNhwP+agY3/hc+4dVPX4si6i/mSjtyjK2L8xnuIKayY7O4aJNKLXqdEnNmo+6"},{"name":"ConfidentialityClass","value":"5wlu7ZdPxHQj1W0w+yTNSg=="},{"name":"ExternalConfidentialityLabel","value":"5wlu7ZdPxHQj1W0w+yTNSg=="},{"name":"LanguageCode","value":"5wlu7ZdPxHQj1W0w+yTNSg=="},{"name":"Date","value":"vgzZF8Vdi28HjZxL9UdaVw=="},{"name":"TemplateType","value":"5wlu7ZdPxHQj1W0w+yTNSg=="},{"name":"DocTitle","value":"cT/FOwTWaPknrhRlNMh4SQ=="},{"name":"TotalPageNo","value":"5wlu7ZdPxHQj1W0w+yTNSg=="}]}]]></TemplafyFormConfiguration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1BE60A77345146ADA6B543F983954C" ma:contentTypeVersion="12" ma:contentTypeDescription="Create a new document." ma:contentTypeScope="" ma:versionID="82bf003230f425c3b1997305b43ccc11">
  <xsd:schema xmlns:xsd="http://www.w3.org/2001/XMLSchema" xmlns:xs="http://www.w3.org/2001/XMLSchema" xmlns:p="http://schemas.microsoft.com/office/2006/metadata/properties" xmlns:ns3="dfe32e8d-26ca-402e-9cb1-b1e3533560d0" xmlns:ns4="0d58604f-8113-45f5-b32d-d00115de9287" targetNamespace="http://schemas.microsoft.com/office/2006/metadata/properties" ma:root="true" ma:fieldsID="1fd206e469cb7a2ede2c72b6c87e8106" ns3:_="" ns4:_="">
    <xsd:import namespace="dfe32e8d-26ca-402e-9cb1-b1e3533560d0"/>
    <xsd:import namespace="0d58604f-8113-45f5-b32d-d00115de92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32e8d-26ca-402e-9cb1-b1e3533560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8604f-8113-45f5-b32d-d00115de9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050925554934895","enableDocumentContentUpdater":true,"version":"1.9"}]]></TemplafySlideTemplateConfiguration>
</file>

<file path=customXml/item16.xml><?xml version="1.0" encoding="utf-8"?>
<TemplafySlideTemplateConfiguration><![CDATA[{"documentContentValidatorConfiguration":{"enableDocumentContentValidator":false,"documentContentValidatorVersion":0},"elementsMetadata":[],"slideId":"637050925554934895","enableDocumentContentUpdater":true,"version":"1.9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19.xml><?xml version="1.0" encoding="utf-8"?>
<TemplafySlideTemplateConfiguration><![CDATA[{"documentContentValidatorConfiguration":{"enableDocumentContentValidator":false,"documentContentValidatorVersion":0},"elementsMetadata":[],"slideId":"637037983905678162","enableDocumentContentUpdater":true,"version":"1.9"}]]></TemplafySlideTemplate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050925554934895","enableDocumentContentUpdater":true,"version":"1.9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037983905221557","enableDocumentContentUpdater":true,"version":"1.9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F5DC545B-B719-4CF4-AFA1-89CE21B63450}">
  <ds:schemaRefs/>
</ds:datastoreItem>
</file>

<file path=customXml/itemProps10.xml><?xml version="1.0" encoding="utf-8"?>
<ds:datastoreItem xmlns:ds="http://schemas.openxmlformats.org/officeDocument/2006/customXml" ds:itemID="{03AF3FDC-ACD1-46F3-A43E-782322DF9816}">
  <ds:schemaRefs/>
</ds:datastoreItem>
</file>

<file path=customXml/itemProps11.xml><?xml version="1.0" encoding="utf-8"?>
<ds:datastoreItem xmlns:ds="http://schemas.openxmlformats.org/officeDocument/2006/customXml" ds:itemID="{D92C3DF5-A179-4E2D-BD20-07044B39171F}">
  <ds:schemaRefs/>
</ds:datastoreItem>
</file>

<file path=customXml/itemProps12.xml><?xml version="1.0" encoding="utf-8"?>
<ds:datastoreItem xmlns:ds="http://schemas.openxmlformats.org/officeDocument/2006/customXml" ds:itemID="{31A9D431-44FB-446B-8D49-767DBA8C7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32e8d-26ca-402e-9cb1-b1e3533560d0"/>
    <ds:schemaRef ds:uri="0d58604f-8113-45f5-b32d-d00115de9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3.xml><?xml version="1.0" encoding="utf-8"?>
<ds:datastoreItem xmlns:ds="http://schemas.openxmlformats.org/officeDocument/2006/customXml" ds:itemID="{B6D390B4-138E-4082-A5EC-272F30E9FDBE}">
  <ds:schemaRefs/>
</ds:datastoreItem>
</file>

<file path=customXml/itemProps14.xml><?xml version="1.0" encoding="utf-8"?>
<ds:datastoreItem xmlns:ds="http://schemas.openxmlformats.org/officeDocument/2006/customXml" ds:itemID="{B9AEDDE3-EA02-4A8F-B8F8-0606A0AA45FC}">
  <ds:schemaRefs/>
</ds:datastoreItem>
</file>

<file path=customXml/itemProps15.xml><?xml version="1.0" encoding="utf-8"?>
<ds:datastoreItem xmlns:ds="http://schemas.openxmlformats.org/officeDocument/2006/customXml" ds:itemID="{56F79717-1664-42F0-B03B-CF1F470B5342}">
  <ds:schemaRefs/>
</ds:datastoreItem>
</file>

<file path=customXml/itemProps16.xml><?xml version="1.0" encoding="utf-8"?>
<ds:datastoreItem xmlns:ds="http://schemas.openxmlformats.org/officeDocument/2006/customXml" ds:itemID="{161594E0-F4AC-483F-8787-B0B2E8BB939B}">
  <ds:schemaRefs/>
</ds:datastoreItem>
</file>

<file path=customXml/itemProps17.xml><?xml version="1.0" encoding="utf-8"?>
<ds:datastoreItem xmlns:ds="http://schemas.openxmlformats.org/officeDocument/2006/customXml" ds:itemID="{FA3874D2-B899-48DE-B5FA-C5842E899323}">
  <ds:schemaRefs/>
</ds:datastoreItem>
</file>

<file path=customXml/itemProps18.xml><?xml version="1.0" encoding="utf-8"?>
<ds:datastoreItem xmlns:ds="http://schemas.openxmlformats.org/officeDocument/2006/customXml" ds:itemID="{C09F197C-6A49-47D0-B877-F88807989676}">
  <ds:schemaRefs/>
</ds:datastoreItem>
</file>

<file path=customXml/itemProps19.xml><?xml version="1.0" encoding="utf-8"?>
<ds:datastoreItem xmlns:ds="http://schemas.openxmlformats.org/officeDocument/2006/customXml" ds:itemID="{1CE36EA9-2186-4EB1-871A-8AE59C2A13BB}">
  <ds:schemaRefs/>
</ds:datastoreItem>
</file>

<file path=customXml/itemProps2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AD527A-4375-44F4-BF86-567E396522F4}">
  <ds:schemaRefs/>
</ds:datastoreItem>
</file>

<file path=customXml/itemProps4.xml><?xml version="1.0" encoding="utf-8"?>
<ds:datastoreItem xmlns:ds="http://schemas.openxmlformats.org/officeDocument/2006/customXml" ds:itemID="{58CC0B31-82B9-497A-9A2E-F3F72D0BBDAD}">
  <ds:schemaRefs/>
</ds:datastoreItem>
</file>

<file path=customXml/itemProps5.xml><?xml version="1.0" encoding="utf-8"?>
<ds:datastoreItem xmlns:ds="http://schemas.openxmlformats.org/officeDocument/2006/customXml" ds:itemID="{32BA7684-6BE4-4F73-B22E-30934AB379B8}">
  <ds:schemaRefs/>
</ds:datastoreItem>
</file>

<file path=customXml/itemProps6.xml><?xml version="1.0" encoding="utf-8"?>
<ds:datastoreItem xmlns:ds="http://schemas.openxmlformats.org/officeDocument/2006/customXml" ds:itemID="{56F2EE69-0CCA-4F48-BE22-EC4A886C57A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fe32e8d-26ca-402e-9cb1-b1e3533560d0"/>
    <ds:schemaRef ds:uri="http://schemas.microsoft.com/office/infopath/2007/PartnerControls"/>
    <ds:schemaRef ds:uri="http://purl.org/dc/elements/1.1/"/>
    <ds:schemaRef ds:uri="0d58604f-8113-45f5-b32d-d00115de9287"/>
    <ds:schemaRef ds:uri="http://www.w3.org/XML/1998/namespace"/>
    <ds:schemaRef ds:uri="http://purl.org/dc/dcmitype/"/>
  </ds:schemaRefs>
</ds:datastoreItem>
</file>

<file path=customXml/itemProps7.xml><?xml version="1.0" encoding="utf-8"?>
<ds:datastoreItem xmlns:ds="http://schemas.openxmlformats.org/officeDocument/2006/customXml" ds:itemID="{72516535-7702-46AF-9B1F-8623A67A824E}">
  <ds:schemaRefs/>
</ds:datastoreItem>
</file>

<file path=customXml/itemProps8.xml><?xml version="1.0" encoding="utf-8"?>
<ds:datastoreItem xmlns:ds="http://schemas.openxmlformats.org/officeDocument/2006/customXml" ds:itemID="{847502A6-7CBE-43AF-BDF6-4D4423521D8C}">
  <ds:schemaRefs/>
</ds:datastoreItem>
</file>

<file path=customXml/itemProps9.xml><?xml version="1.0" encoding="utf-8"?>
<ds:datastoreItem xmlns:ds="http://schemas.openxmlformats.org/officeDocument/2006/customXml" ds:itemID="{AA583430-9F09-47DD-9EE9-42A4614A6F9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TotalTime>3216</TotalTime>
  <Words>162</Words>
  <Application>Microsoft Macintosh PowerPoint</Application>
  <PresentationFormat>On-screen Show (16:9)</PresentationFormat>
  <Paragraphs>49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Ericsson Hilda</vt:lpstr>
      <vt:lpstr>Ericsson Hilda Light</vt:lpstr>
      <vt:lpstr>Ericsson Technical Icons</vt:lpstr>
      <vt:lpstr>Arial</vt:lpstr>
      <vt:lpstr>PresentationTemplate2017</vt:lpstr>
      <vt:lpstr>Coaching session  SRM Reach Out Challenge  </vt:lpstr>
      <vt:lpstr>Presenting</vt:lpstr>
      <vt:lpstr>Presentation grid</vt:lpstr>
      <vt:lpstr>https://andiroberts.com/designthinkinghub/</vt:lpstr>
      <vt:lpstr>Design thinking flow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Tech Talent Program Kick-Off</dc:title>
  <dc:creator>Carlijn Remmers</dc:creator>
  <cp:keywords/>
  <dc:description>Rev</dc:description>
  <cp:lastModifiedBy>A.B.Roberts</cp:lastModifiedBy>
  <cp:revision>173</cp:revision>
  <dcterms:created xsi:type="dcterms:W3CDTF">2019-04-23T15:12:54Z</dcterms:created>
  <dcterms:modified xsi:type="dcterms:W3CDTF">2020-12-17T07:46:38Z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ContentTypeId">
    <vt:lpwstr>0x0101009A1BE60A77345146ADA6B543F983954C</vt:lpwstr>
  </property>
  <property fmtid="{D5CDD505-2E9C-101B-9397-08002B2CF9AE}" pid="6" name="DocumentDataTemplate">
    <vt:lpwstr>true</vt:lpwstr>
  </property>
  <property fmtid="{D5CDD505-2E9C-101B-9397-08002B2CF9AE}" pid="7" name="BSubject">
    <vt:lpwstr> </vt:lpwstr>
  </property>
  <property fmtid="{D5CDD505-2E9C-101B-9397-08002B2CF9AE}" pid="8" name="TemplafyTimeStamp">
    <vt:lpwstr>2019-10-24T08:16:00.7579733Z</vt:lpwstr>
  </property>
  <property fmtid="{D5CDD505-2E9C-101B-9397-08002B2CF9AE}" pid="9" name="TemplafyTenantId">
    <vt:lpwstr>ericsson</vt:lpwstr>
  </property>
  <property fmtid="{D5CDD505-2E9C-101B-9397-08002B2CF9AE}" pid="10" name="TemplafyTemplateId">
    <vt:lpwstr>637037983894866703</vt:lpwstr>
  </property>
  <property fmtid="{D5CDD505-2E9C-101B-9397-08002B2CF9AE}" pid="11" name="TemplafyUserProfileId">
    <vt:lpwstr>637099280992317766</vt:lpwstr>
  </property>
  <property fmtid="{D5CDD505-2E9C-101B-9397-08002B2CF9AE}" pid="12" name="TemplafyLanguageCode">
    <vt:lpwstr>en-US</vt:lpwstr>
  </property>
  <property fmtid="{D5CDD505-2E9C-101B-9397-08002B2CF9AE}" pid="13" name="FooterText">
    <vt:lpwstr>true</vt:lpwstr>
  </property>
  <property fmtid="{D5CDD505-2E9C-101B-9397-08002B2CF9AE}" pid="14" name="SecurityClass">
    <vt:lpwstr>Ericsson Internal</vt:lpwstr>
  </property>
  <property fmtid="{D5CDD505-2E9C-101B-9397-08002B2CF9AE}" pid="15" name="ExtConf">
    <vt:lpwstr/>
  </property>
  <property fmtid="{D5CDD505-2E9C-101B-9397-08002B2CF9AE}" pid="16" name="Prepared">
    <vt:lpwstr/>
  </property>
  <property fmtid="{D5CDD505-2E9C-101B-9397-08002B2CF9AE}" pid="17" name="ApprovedBy">
    <vt:lpwstr/>
  </property>
  <property fmtid="{D5CDD505-2E9C-101B-9397-08002B2CF9AE}" pid="18" name="DocNo">
    <vt:lpwstr> </vt:lpwstr>
  </property>
  <property fmtid="{D5CDD505-2E9C-101B-9397-08002B2CF9AE}" pid="19" name="Checked">
    <vt:lpwstr/>
  </property>
  <property fmtid="{D5CDD505-2E9C-101B-9397-08002B2CF9AE}" pid="20" name="Date">
    <vt:lpwstr>2020-01-07</vt:lpwstr>
  </property>
  <property fmtid="{D5CDD505-2E9C-101B-9397-08002B2CF9AE}" pid="21" name="Reference">
    <vt:lpwstr/>
  </property>
  <property fmtid="{D5CDD505-2E9C-101B-9397-08002B2CF9AE}" pid="22" name="Title">
    <vt:lpwstr>Global Tech Talent Program Kick-Off</vt:lpwstr>
  </property>
  <property fmtid="{D5CDD505-2E9C-101B-9397-08002B2CF9AE}" pid="23" name="Keyword">
    <vt:lpwstr/>
  </property>
  <property fmtid="{D5CDD505-2E9C-101B-9397-08002B2CF9AE}" pid="24" name="DocumentType">
    <vt:lpwstr>Presentation2011</vt:lpwstr>
  </property>
  <property fmtid="{D5CDD505-2E9C-101B-9397-08002B2CF9AE}" pid="25" name="Language">
    <vt:lpwstr>EnglishUS</vt:lpwstr>
  </property>
  <property fmtid="{D5CDD505-2E9C-101B-9397-08002B2CF9AE}" pid="26" name="TemplateID">
    <vt:lpwstr>FALSE</vt:lpwstr>
  </property>
  <property fmtid="{D5CDD505-2E9C-101B-9397-08002B2CF9AE}" pid="27" name="ConfCtrl">
    <vt:lpwstr>FALSE</vt:lpwstr>
  </property>
  <property fmtid="{D5CDD505-2E9C-101B-9397-08002B2CF9AE}" pid="28" name="DocTitle">
    <vt:lpwstr>true</vt:lpwstr>
  </property>
  <property fmtid="{D5CDD505-2E9C-101B-9397-08002B2CF9AE}" pid="29" name="IsDocument">
    <vt:lpwstr>true</vt:lpwstr>
  </property>
  <property fmtid="{D5CDD505-2E9C-101B-9397-08002B2CF9AE}" pid="30" name="IsPresentation">
    <vt:lpwstr>false</vt:lpwstr>
  </property>
  <property fmtid="{D5CDD505-2E9C-101B-9397-08002B2CF9AE}" pid="31" name="PageNumberVisible">
    <vt:lpwstr>PageXY</vt:lpwstr>
  </property>
  <property fmtid="{D5CDD505-2E9C-101B-9397-08002B2CF9AE}" pid="32" name="Revision">
    <vt:lpwstr/>
  </property>
  <property fmtid="{D5CDD505-2E9C-101B-9397-08002B2CF9AE}" pid="33" name="DocType">
    <vt:lpwstr/>
  </property>
  <property fmtid="{D5CDD505-2E9C-101B-9397-08002B2CF9AE}" pid="34" name="TemplateVersion">
    <vt:lpwstr>R2A</vt:lpwstr>
  </property>
  <property fmtid="{D5CDD505-2E9C-101B-9397-08002B2CF9AE}" pid="35" name="PackageNo">
    <vt:lpwstr>LXA 119 603</vt:lpwstr>
  </property>
  <property fmtid="{D5CDD505-2E9C-101B-9397-08002B2CF9AE}" pid="36" name="PackageVersion">
    <vt:lpwstr>R6B</vt:lpwstr>
  </property>
  <property fmtid="{D5CDD505-2E9C-101B-9397-08002B2CF9AE}" pid="37" name="TemplateName">
    <vt:lpwstr>CXC 173 2731/1</vt:lpwstr>
  </property>
</Properties>
</file>